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3"/>
  </p:notesMasterIdLst>
  <p:handoutMasterIdLst>
    <p:handoutMasterId r:id="rId24"/>
  </p:handoutMasterIdLst>
  <p:sldIdLst>
    <p:sldId id="266" r:id="rId5"/>
    <p:sldId id="267" r:id="rId6"/>
    <p:sldId id="268" r:id="rId7"/>
    <p:sldId id="283" r:id="rId8"/>
    <p:sldId id="285" r:id="rId9"/>
    <p:sldId id="284" r:id="rId10"/>
    <p:sldId id="274" r:id="rId11"/>
    <p:sldId id="269" r:id="rId12"/>
    <p:sldId id="270" r:id="rId13"/>
    <p:sldId id="271" r:id="rId14"/>
    <p:sldId id="282" r:id="rId15"/>
    <p:sldId id="272" r:id="rId16"/>
    <p:sldId id="281" r:id="rId17"/>
    <p:sldId id="273" r:id="rId18"/>
    <p:sldId id="276" r:id="rId19"/>
    <p:sldId id="287" r:id="rId20"/>
    <p:sldId id="286" r:id="rId21"/>
    <p:sldId id="28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0A70B1-9BAA-4F71-B633-7236D31F9FD0}" v="4" dt="2023-04-13T22:12:51.8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ik Patel" userId="S::w0823025@myscc.ca::8c128d64-4967-4cb4-8496-efda1100ede3" providerId="AD" clId="Web-{EA165D18-1E08-44F6-9720-7F056F6D7446}"/>
    <pc:docChg chg="addSld delSld modSld">
      <pc:chgData name="Ritik Patel" userId="S::w0823025@myscc.ca::8c128d64-4967-4cb4-8496-efda1100ede3" providerId="AD" clId="Web-{EA165D18-1E08-44F6-9720-7F056F6D7446}" dt="2023-04-10T04:28:04.359" v="28"/>
      <pc:docMkLst>
        <pc:docMk/>
      </pc:docMkLst>
      <pc:sldChg chg="addSp modSp mod setBg setClrOvrMap">
        <pc:chgData name="Ritik Patel" userId="S::w0823025@myscc.ca::8c128d64-4967-4cb4-8496-efda1100ede3" providerId="AD" clId="Web-{EA165D18-1E08-44F6-9720-7F056F6D7446}" dt="2023-04-10T04:24:20.952" v="26"/>
        <pc:sldMkLst>
          <pc:docMk/>
          <pc:sldMk cId="2623292606" sldId="268"/>
        </pc:sldMkLst>
        <pc:spChg chg="mod">
          <ac:chgData name="Ritik Patel" userId="S::w0823025@myscc.ca::8c128d64-4967-4cb4-8496-efda1100ede3" providerId="AD" clId="Web-{EA165D18-1E08-44F6-9720-7F056F6D7446}" dt="2023-04-10T04:24:20.952" v="26"/>
          <ac:spMkLst>
            <pc:docMk/>
            <pc:sldMk cId="2623292606" sldId="268"/>
            <ac:spMk id="2" creationId="{73ECF838-93FE-A421-6850-98D1CB0ECBA8}"/>
          </ac:spMkLst>
        </pc:spChg>
        <pc:spChg chg="mod">
          <ac:chgData name="Ritik Patel" userId="S::w0823025@myscc.ca::8c128d64-4967-4cb4-8496-efda1100ede3" providerId="AD" clId="Web-{EA165D18-1E08-44F6-9720-7F056F6D7446}" dt="2023-04-10T04:24:20.952" v="26"/>
          <ac:spMkLst>
            <pc:docMk/>
            <pc:sldMk cId="2623292606" sldId="268"/>
            <ac:spMk id="3" creationId="{36648594-8426-BC95-C5B6-E3D0A3924D28}"/>
          </ac:spMkLst>
        </pc:spChg>
        <pc:spChg chg="mod">
          <ac:chgData name="Ritik Patel" userId="S::w0823025@myscc.ca::8c128d64-4967-4cb4-8496-efda1100ede3" providerId="AD" clId="Web-{EA165D18-1E08-44F6-9720-7F056F6D7446}" dt="2023-04-10T04:24:20.952" v="26"/>
          <ac:spMkLst>
            <pc:docMk/>
            <pc:sldMk cId="2623292606" sldId="268"/>
            <ac:spMk id="4" creationId="{7B560F90-65E1-E95B-1A69-5EE0A927DE41}"/>
          </ac:spMkLst>
        </pc:spChg>
        <pc:spChg chg="add">
          <ac:chgData name="Ritik Patel" userId="S::w0823025@myscc.ca::8c128d64-4967-4cb4-8496-efda1100ede3" providerId="AD" clId="Web-{EA165D18-1E08-44F6-9720-7F056F6D7446}" dt="2023-04-10T04:24:20.952" v="26"/>
          <ac:spMkLst>
            <pc:docMk/>
            <pc:sldMk cId="2623292606" sldId="268"/>
            <ac:spMk id="10" creationId="{C96282C0-351C-48EE-A89D-D662C5DB2509}"/>
          </ac:spMkLst>
        </pc:spChg>
        <pc:spChg chg="add">
          <ac:chgData name="Ritik Patel" userId="S::w0823025@myscc.ca::8c128d64-4967-4cb4-8496-efda1100ede3" providerId="AD" clId="Web-{EA165D18-1E08-44F6-9720-7F056F6D7446}" dt="2023-04-10T04:24:20.952" v="26"/>
          <ac:spMkLst>
            <pc:docMk/>
            <pc:sldMk cId="2623292606" sldId="268"/>
            <ac:spMk id="12" creationId="{1B35EC73-2F87-44A7-B231-910536590D14}"/>
          </ac:spMkLst>
        </pc:spChg>
        <pc:picChg chg="add">
          <ac:chgData name="Ritik Patel" userId="S::w0823025@myscc.ca::8c128d64-4967-4cb4-8496-efda1100ede3" providerId="AD" clId="Web-{EA165D18-1E08-44F6-9720-7F056F6D7446}" dt="2023-04-10T04:24:20.952" v="26"/>
          <ac:picMkLst>
            <pc:docMk/>
            <pc:sldMk cId="2623292606" sldId="268"/>
            <ac:picMk id="6" creationId="{CC7F2621-E2F1-4847-E6C1-F87CBDEA2A6B}"/>
          </ac:picMkLst>
        </pc:picChg>
      </pc:sldChg>
      <pc:sldChg chg="modSp">
        <pc:chgData name="Ritik Patel" userId="S::w0823025@myscc.ca::8c128d64-4967-4cb4-8496-efda1100ede3" providerId="AD" clId="Web-{EA165D18-1E08-44F6-9720-7F056F6D7446}" dt="2023-04-10T04:22:36.814" v="25" actId="14100"/>
        <pc:sldMkLst>
          <pc:docMk/>
          <pc:sldMk cId="2497985315" sldId="269"/>
        </pc:sldMkLst>
        <pc:spChg chg="mod">
          <ac:chgData name="Ritik Patel" userId="S::w0823025@myscc.ca::8c128d64-4967-4cb4-8496-efda1100ede3" providerId="AD" clId="Web-{EA165D18-1E08-44F6-9720-7F056F6D7446}" dt="2023-04-10T04:22:17.830" v="22"/>
          <ac:spMkLst>
            <pc:docMk/>
            <pc:sldMk cId="2497985315" sldId="269"/>
            <ac:spMk id="3" creationId="{5B9FFF80-4A63-90A4-E000-AAF72F4197EB}"/>
          </ac:spMkLst>
        </pc:spChg>
        <pc:picChg chg="mod">
          <ac:chgData name="Ritik Patel" userId="S::w0823025@myscc.ca::8c128d64-4967-4cb4-8496-efda1100ede3" providerId="AD" clId="Web-{EA165D18-1E08-44F6-9720-7F056F6D7446}" dt="2023-04-10T04:22:36.814" v="25" actId="14100"/>
          <ac:picMkLst>
            <pc:docMk/>
            <pc:sldMk cId="2497985315" sldId="269"/>
            <ac:picMk id="5" creationId="{A3202AF9-3193-C76F-EAE0-D92DEDDB8B12}"/>
          </ac:picMkLst>
        </pc:picChg>
      </pc:sldChg>
      <pc:sldChg chg="addSp modSp mod setBg">
        <pc:chgData name="Ritik Patel" userId="S::w0823025@myscc.ca::8c128d64-4967-4cb4-8496-efda1100ede3" providerId="AD" clId="Web-{EA165D18-1E08-44F6-9720-7F056F6D7446}" dt="2023-04-10T04:22:07.173" v="21" actId="14100"/>
        <pc:sldMkLst>
          <pc:docMk/>
          <pc:sldMk cId="2394127745" sldId="271"/>
        </pc:sldMkLst>
        <pc:spChg chg="mod">
          <ac:chgData name="Ritik Patel" userId="S::w0823025@myscc.ca::8c128d64-4967-4cb4-8496-efda1100ede3" providerId="AD" clId="Web-{EA165D18-1E08-44F6-9720-7F056F6D7446}" dt="2023-04-10T04:21:50.221" v="19"/>
          <ac:spMkLst>
            <pc:docMk/>
            <pc:sldMk cId="2394127745" sldId="271"/>
            <ac:spMk id="3" creationId="{A0AB314C-4E43-1DBD-7CDC-8F05E863C9D4}"/>
          </ac:spMkLst>
        </pc:spChg>
        <pc:spChg chg="mod">
          <ac:chgData name="Ritik Patel" userId="S::w0823025@myscc.ca::8c128d64-4967-4cb4-8496-efda1100ede3" providerId="AD" clId="Web-{EA165D18-1E08-44F6-9720-7F056F6D7446}" dt="2023-04-10T04:21:50.221" v="19"/>
          <ac:spMkLst>
            <pc:docMk/>
            <pc:sldMk cId="2394127745" sldId="271"/>
            <ac:spMk id="4" creationId="{9438526D-945D-31E5-FD77-ADB85CF27DCC}"/>
          </ac:spMkLst>
        </pc:spChg>
        <pc:spChg chg="add">
          <ac:chgData name="Ritik Patel" userId="S::w0823025@myscc.ca::8c128d64-4967-4cb4-8496-efda1100ede3" providerId="AD" clId="Web-{EA165D18-1E08-44F6-9720-7F056F6D7446}" dt="2023-04-10T04:21:50.221" v="19"/>
          <ac:spMkLst>
            <pc:docMk/>
            <pc:sldMk cId="2394127745" sldId="271"/>
            <ac:spMk id="10" creationId="{1D868099-6145-4BC0-A5EA-74BEF1776BA9}"/>
          </ac:spMkLst>
        </pc:spChg>
        <pc:spChg chg="add">
          <ac:chgData name="Ritik Patel" userId="S::w0823025@myscc.ca::8c128d64-4967-4cb4-8496-efda1100ede3" providerId="AD" clId="Web-{EA165D18-1E08-44F6-9720-7F056F6D7446}" dt="2023-04-10T04:21:50.221" v="19"/>
          <ac:spMkLst>
            <pc:docMk/>
            <pc:sldMk cId="2394127745" sldId="271"/>
            <ac:spMk id="12" creationId="{CC1026F7-DECB-49B4-A565-518BBA445471}"/>
          </ac:spMkLst>
        </pc:spChg>
        <pc:picChg chg="mod ord">
          <ac:chgData name="Ritik Patel" userId="S::w0823025@myscc.ca::8c128d64-4967-4cb4-8496-efda1100ede3" providerId="AD" clId="Web-{EA165D18-1E08-44F6-9720-7F056F6D7446}" dt="2023-04-10T04:22:07.173" v="21" actId="14100"/>
          <ac:picMkLst>
            <pc:docMk/>
            <pc:sldMk cId="2394127745" sldId="271"/>
            <ac:picMk id="5" creationId="{4BE0BB6D-6D29-08A2-0A17-9EB227E49F8E}"/>
          </ac:picMkLst>
        </pc:picChg>
      </pc:sldChg>
      <pc:sldChg chg="addSp delSp modSp mod setBg">
        <pc:chgData name="Ritik Patel" userId="S::w0823025@myscc.ca::8c128d64-4967-4cb4-8496-efda1100ede3" providerId="AD" clId="Web-{EA165D18-1E08-44F6-9720-7F056F6D7446}" dt="2023-04-10T04:21:35.408" v="18" actId="14100"/>
        <pc:sldMkLst>
          <pc:docMk/>
          <pc:sldMk cId="2815567372" sldId="272"/>
        </pc:sldMkLst>
        <pc:spChg chg="mod">
          <ac:chgData name="Ritik Patel" userId="S::w0823025@myscc.ca::8c128d64-4967-4cb4-8496-efda1100ede3" providerId="AD" clId="Web-{EA165D18-1E08-44F6-9720-7F056F6D7446}" dt="2023-04-10T04:21:20.127" v="15"/>
          <ac:spMkLst>
            <pc:docMk/>
            <pc:sldMk cId="2815567372" sldId="272"/>
            <ac:spMk id="3" creationId="{1B8D3F6A-2516-CCFB-8D83-2B994A6DF404}"/>
          </ac:spMkLst>
        </pc:spChg>
        <pc:spChg chg="mod ord">
          <ac:chgData name="Ritik Patel" userId="S::w0823025@myscc.ca::8c128d64-4967-4cb4-8496-efda1100ede3" providerId="AD" clId="Web-{EA165D18-1E08-44F6-9720-7F056F6D7446}" dt="2023-04-10T04:21:20.127" v="15"/>
          <ac:spMkLst>
            <pc:docMk/>
            <pc:sldMk cId="2815567372" sldId="272"/>
            <ac:spMk id="4" creationId="{82CE6FDB-8E90-6EED-97AC-36BBCCB3BBFC}"/>
          </ac:spMkLst>
        </pc:spChg>
        <pc:spChg chg="add del">
          <ac:chgData name="Ritik Patel" userId="S::w0823025@myscc.ca::8c128d64-4967-4cb4-8496-efda1100ede3" providerId="AD" clId="Web-{EA165D18-1E08-44F6-9720-7F056F6D7446}" dt="2023-04-10T04:21:20.127" v="14"/>
          <ac:spMkLst>
            <pc:docMk/>
            <pc:sldMk cId="2815567372" sldId="272"/>
            <ac:spMk id="12" creationId="{A67E2D8A-19BE-48A0-889C-CCAC02348C99}"/>
          </ac:spMkLst>
        </pc:spChg>
        <pc:picChg chg="mod ord">
          <ac:chgData name="Ritik Patel" userId="S::w0823025@myscc.ca::8c128d64-4967-4cb4-8496-efda1100ede3" providerId="AD" clId="Web-{EA165D18-1E08-44F6-9720-7F056F6D7446}" dt="2023-04-10T04:21:35.408" v="18" actId="14100"/>
          <ac:picMkLst>
            <pc:docMk/>
            <pc:sldMk cId="2815567372" sldId="272"/>
            <ac:picMk id="7" creationId="{FF9FD69D-4943-AA1B-E4CA-8E3024B33603}"/>
          </ac:picMkLst>
        </pc:picChg>
      </pc:sldChg>
      <pc:sldChg chg="addSp modSp mod setBg">
        <pc:chgData name="Ritik Patel" userId="S::w0823025@myscc.ca::8c128d64-4967-4cb4-8496-efda1100ede3" providerId="AD" clId="Web-{EA165D18-1E08-44F6-9720-7F056F6D7446}" dt="2023-04-10T04:20:45.956" v="9" actId="14100"/>
        <pc:sldMkLst>
          <pc:docMk/>
          <pc:sldMk cId="1692896431" sldId="273"/>
        </pc:sldMkLst>
        <pc:spChg chg="mod">
          <ac:chgData name="Ritik Patel" userId="S::w0823025@myscc.ca::8c128d64-4967-4cb4-8496-efda1100ede3" providerId="AD" clId="Web-{EA165D18-1E08-44F6-9720-7F056F6D7446}" dt="2023-04-10T04:20:18.160" v="6"/>
          <ac:spMkLst>
            <pc:docMk/>
            <pc:sldMk cId="1692896431" sldId="273"/>
            <ac:spMk id="3" creationId="{B4D0328F-1A70-6C8A-71E6-A18CFAB6DE98}"/>
          </ac:spMkLst>
        </pc:spChg>
        <pc:spChg chg="mod ord">
          <ac:chgData name="Ritik Patel" userId="S::w0823025@myscc.ca::8c128d64-4967-4cb4-8496-efda1100ede3" providerId="AD" clId="Web-{EA165D18-1E08-44F6-9720-7F056F6D7446}" dt="2023-04-10T04:20:18.160" v="6"/>
          <ac:spMkLst>
            <pc:docMk/>
            <pc:sldMk cId="1692896431" sldId="273"/>
            <ac:spMk id="4" creationId="{8166F5E5-25D7-3CF6-F50A-A29E65BBAAEE}"/>
          </ac:spMkLst>
        </pc:spChg>
        <pc:spChg chg="add">
          <ac:chgData name="Ritik Patel" userId="S::w0823025@myscc.ca::8c128d64-4967-4cb4-8496-efda1100ede3" providerId="AD" clId="Web-{EA165D18-1E08-44F6-9720-7F056F6D7446}" dt="2023-04-10T04:20:18.160" v="6"/>
          <ac:spMkLst>
            <pc:docMk/>
            <pc:sldMk cId="1692896431" sldId="273"/>
            <ac:spMk id="10" creationId="{1D868099-6145-4BC0-A5EA-74BEF1776BA9}"/>
          </ac:spMkLst>
        </pc:spChg>
        <pc:spChg chg="add">
          <ac:chgData name="Ritik Patel" userId="S::w0823025@myscc.ca::8c128d64-4967-4cb4-8496-efda1100ede3" providerId="AD" clId="Web-{EA165D18-1E08-44F6-9720-7F056F6D7446}" dt="2023-04-10T04:20:18.160" v="6"/>
          <ac:spMkLst>
            <pc:docMk/>
            <pc:sldMk cId="1692896431" sldId="273"/>
            <ac:spMk id="12" creationId="{CC1026F7-DECB-49B4-A565-518BBA445471}"/>
          </ac:spMkLst>
        </pc:spChg>
        <pc:picChg chg="add mod ord">
          <ac:chgData name="Ritik Patel" userId="S::w0823025@myscc.ca::8c128d64-4967-4cb4-8496-efda1100ede3" providerId="AD" clId="Web-{EA165D18-1E08-44F6-9720-7F056F6D7446}" dt="2023-04-10T04:20:45.956" v="9" actId="14100"/>
          <ac:picMkLst>
            <pc:docMk/>
            <pc:sldMk cId="1692896431" sldId="273"/>
            <ac:picMk id="5" creationId="{E4C5801A-7744-68CF-F4DB-E728985E4C57}"/>
          </ac:picMkLst>
        </pc:picChg>
      </pc:sldChg>
      <pc:sldChg chg="del">
        <pc:chgData name="Ritik Patel" userId="S::w0823025@myscc.ca::8c128d64-4967-4cb4-8496-efda1100ede3" providerId="AD" clId="Web-{EA165D18-1E08-44F6-9720-7F056F6D7446}" dt="2023-04-10T04:20:54.300" v="10"/>
        <pc:sldMkLst>
          <pc:docMk/>
          <pc:sldMk cId="1802413583" sldId="275"/>
        </pc:sldMkLst>
      </pc:sldChg>
      <pc:sldChg chg="add del replId">
        <pc:chgData name="Ritik Patel" userId="S::w0823025@myscc.ca::8c128d64-4967-4cb4-8496-efda1100ede3" providerId="AD" clId="Web-{EA165D18-1E08-44F6-9720-7F056F6D7446}" dt="2023-04-10T04:28:04.359" v="28"/>
        <pc:sldMkLst>
          <pc:docMk/>
          <pc:sldMk cId="3237945646" sldId="288"/>
        </pc:sldMkLst>
      </pc:sldChg>
    </pc:docChg>
  </pc:docChgLst>
  <pc:docChgLst>
    <pc:chgData name="Milan Patel" userId="S::w0826539@myscc.ca::28cb2c95-cd2b-42fb-8a9d-4405edda43c6" providerId="AD" clId="Web-{B72093E4-1ECC-44BA-923E-A75327E3C40E}"/>
    <pc:docChg chg="modSld">
      <pc:chgData name="Milan Patel" userId="S::w0826539@myscc.ca::28cb2c95-cd2b-42fb-8a9d-4405edda43c6" providerId="AD" clId="Web-{B72093E4-1ECC-44BA-923E-A75327E3C40E}" dt="2023-04-10T04:34:32.752" v="1" actId="20577"/>
      <pc:docMkLst>
        <pc:docMk/>
      </pc:docMkLst>
      <pc:sldChg chg="modSp">
        <pc:chgData name="Milan Patel" userId="S::w0826539@myscc.ca::28cb2c95-cd2b-42fb-8a9d-4405edda43c6" providerId="AD" clId="Web-{B72093E4-1ECC-44BA-923E-A75327E3C40E}" dt="2023-04-10T04:34:32.752" v="1" actId="20577"/>
        <pc:sldMkLst>
          <pc:docMk/>
          <pc:sldMk cId="1332516274" sldId="270"/>
        </pc:sldMkLst>
        <pc:spChg chg="mod">
          <ac:chgData name="Milan Patel" userId="S::w0826539@myscc.ca::28cb2c95-cd2b-42fb-8a9d-4405edda43c6" providerId="AD" clId="Web-{B72093E4-1ECC-44BA-923E-A75327E3C40E}" dt="2023-04-10T04:34:32.752" v="1" actId="20577"/>
          <ac:spMkLst>
            <pc:docMk/>
            <pc:sldMk cId="1332516274" sldId="270"/>
            <ac:spMk id="3" creationId="{34B2FFD1-0E5D-73C6-AFD9-C1AA77D7866C}"/>
          </ac:spMkLst>
        </pc:spChg>
      </pc:sldChg>
    </pc:docChg>
  </pc:docChgLst>
  <pc:docChgLst>
    <pc:chgData name="milan patel" userId="366ceb31cae167a5" providerId="LiveId" clId="{690A70B1-9BAA-4F71-B633-7236D31F9FD0}"/>
    <pc:docChg chg="undo custSel delSld modSld">
      <pc:chgData name="milan patel" userId="366ceb31cae167a5" providerId="LiveId" clId="{690A70B1-9BAA-4F71-B633-7236D31F9FD0}" dt="2023-04-14T01:21:36.843" v="104" actId="20577"/>
      <pc:docMkLst>
        <pc:docMk/>
      </pc:docMkLst>
      <pc:sldChg chg="modSp mod">
        <pc:chgData name="milan patel" userId="366ceb31cae167a5" providerId="LiveId" clId="{690A70B1-9BAA-4F71-B633-7236D31F9FD0}" dt="2023-04-10T04:38:39.844" v="9" actId="20577"/>
        <pc:sldMkLst>
          <pc:docMk/>
          <pc:sldMk cId="65042845" sldId="267"/>
        </pc:sldMkLst>
        <pc:spChg chg="mod">
          <ac:chgData name="milan patel" userId="366ceb31cae167a5" providerId="LiveId" clId="{690A70B1-9BAA-4F71-B633-7236D31F9FD0}" dt="2023-04-10T04:38:39.844" v="9" actId="20577"/>
          <ac:spMkLst>
            <pc:docMk/>
            <pc:sldMk cId="65042845" sldId="267"/>
            <ac:spMk id="3" creationId="{A94B5490-94C1-0DDD-AABC-DD087FA1C262}"/>
          </ac:spMkLst>
        </pc:spChg>
      </pc:sldChg>
      <pc:sldChg chg="modSp mod">
        <pc:chgData name="milan patel" userId="366ceb31cae167a5" providerId="LiveId" clId="{690A70B1-9BAA-4F71-B633-7236D31F9FD0}" dt="2023-04-10T13:56:06.603" v="37" actId="123"/>
        <pc:sldMkLst>
          <pc:docMk/>
          <pc:sldMk cId="2497985315" sldId="269"/>
        </pc:sldMkLst>
        <pc:spChg chg="mod">
          <ac:chgData name="milan patel" userId="366ceb31cae167a5" providerId="LiveId" clId="{690A70B1-9BAA-4F71-B633-7236D31F9FD0}" dt="2023-04-10T13:56:06.603" v="37" actId="123"/>
          <ac:spMkLst>
            <pc:docMk/>
            <pc:sldMk cId="2497985315" sldId="269"/>
            <ac:spMk id="3" creationId="{5B9FFF80-4A63-90A4-E000-AAF72F4197EB}"/>
          </ac:spMkLst>
        </pc:spChg>
      </pc:sldChg>
      <pc:sldChg chg="addSp delSp modSp mod">
        <pc:chgData name="milan patel" userId="366ceb31cae167a5" providerId="LiveId" clId="{690A70B1-9BAA-4F71-B633-7236D31F9FD0}" dt="2023-04-13T22:13:09.713" v="82" actId="14100"/>
        <pc:sldMkLst>
          <pc:docMk/>
          <pc:sldMk cId="2394127745" sldId="271"/>
        </pc:sldMkLst>
        <pc:spChg chg="mod">
          <ac:chgData name="milan patel" userId="366ceb31cae167a5" providerId="LiveId" clId="{690A70B1-9BAA-4F71-B633-7236D31F9FD0}" dt="2023-04-13T22:12:55.367" v="74" actId="26606"/>
          <ac:spMkLst>
            <pc:docMk/>
            <pc:sldMk cId="2394127745" sldId="271"/>
            <ac:spMk id="3" creationId="{A0AB314C-4E43-1DBD-7CDC-8F05E863C9D4}"/>
          </ac:spMkLst>
        </pc:spChg>
        <pc:spChg chg="ord">
          <ac:chgData name="milan patel" userId="366ceb31cae167a5" providerId="LiveId" clId="{690A70B1-9BAA-4F71-B633-7236D31F9FD0}" dt="2023-04-13T22:12:55.367" v="74" actId="26606"/>
          <ac:spMkLst>
            <pc:docMk/>
            <pc:sldMk cId="2394127745" sldId="271"/>
            <ac:spMk id="4" creationId="{9438526D-945D-31E5-FD77-ADB85CF27DCC}"/>
          </ac:spMkLst>
        </pc:spChg>
        <pc:picChg chg="del">
          <ac:chgData name="milan patel" userId="366ceb31cae167a5" providerId="LiveId" clId="{690A70B1-9BAA-4F71-B633-7236D31F9FD0}" dt="2023-04-13T22:12:49.532" v="70" actId="478"/>
          <ac:picMkLst>
            <pc:docMk/>
            <pc:sldMk cId="2394127745" sldId="271"/>
            <ac:picMk id="5" creationId="{4BE0BB6D-6D29-08A2-0A17-9EB227E49F8E}"/>
          </ac:picMkLst>
        </pc:picChg>
        <pc:picChg chg="add mod">
          <ac:chgData name="milan patel" userId="366ceb31cae167a5" providerId="LiveId" clId="{690A70B1-9BAA-4F71-B633-7236D31F9FD0}" dt="2023-04-13T22:13:09.713" v="82" actId="14100"/>
          <ac:picMkLst>
            <pc:docMk/>
            <pc:sldMk cId="2394127745" sldId="271"/>
            <ac:picMk id="6" creationId="{582B24B8-A775-2D79-121D-DCB827976803}"/>
          </ac:picMkLst>
        </pc:picChg>
      </pc:sldChg>
      <pc:sldChg chg="modSp mod">
        <pc:chgData name="milan patel" userId="366ceb31cae167a5" providerId="LiveId" clId="{690A70B1-9BAA-4F71-B633-7236D31F9FD0}" dt="2023-04-10T14:23:45.694" v="67" actId="113"/>
        <pc:sldMkLst>
          <pc:docMk/>
          <pc:sldMk cId="2815567372" sldId="272"/>
        </pc:sldMkLst>
        <pc:spChg chg="mod">
          <ac:chgData name="milan patel" userId="366ceb31cae167a5" providerId="LiveId" clId="{690A70B1-9BAA-4F71-B633-7236D31F9FD0}" dt="2023-04-10T14:23:45.694" v="67" actId="113"/>
          <ac:spMkLst>
            <pc:docMk/>
            <pc:sldMk cId="2815567372" sldId="272"/>
            <ac:spMk id="3" creationId="{1B8D3F6A-2516-CCFB-8D83-2B994A6DF404}"/>
          </ac:spMkLst>
        </pc:spChg>
      </pc:sldChg>
      <pc:sldChg chg="modSp mod">
        <pc:chgData name="milan patel" userId="366ceb31cae167a5" providerId="LiveId" clId="{690A70B1-9BAA-4F71-B633-7236D31F9FD0}" dt="2023-04-13T22:13:59.283" v="84" actId="14100"/>
        <pc:sldMkLst>
          <pc:docMk/>
          <pc:sldMk cId="1692896431" sldId="273"/>
        </pc:sldMkLst>
        <pc:spChg chg="mod">
          <ac:chgData name="milan patel" userId="366ceb31cae167a5" providerId="LiveId" clId="{690A70B1-9BAA-4F71-B633-7236D31F9FD0}" dt="2023-04-10T13:55:31.321" v="33" actId="123"/>
          <ac:spMkLst>
            <pc:docMk/>
            <pc:sldMk cId="1692896431" sldId="273"/>
            <ac:spMk id="3" creationId="{B4D0328F-1A70-6C8A-71E6-A18CFAB6DE98}"/>
          </ac:spMkLst>
        </pc:spChg>
        <pc:picChg chg="mod">
          <ac:chgData name="milan patel" userId="366ceb31cae167a5" providerId="LiveId" clId="{690A70B1-9BAA-4F71-B633-7236D31F9FD0}" dt="2023-04-13T22:13:59.283" v="84" actId="14100"/>
          <ac:picMkLst>
            <pc:docMk/>
            <pc:sldMk cId="1692896431" sldId="273"/>
            <ac:picMk id="5" creationId="{E4C5801A-7744-68CF-F4DB-E728985E4C57}"/>
          </ac:picMkLst>
        </pc:picChg>
      </pc:sldChg>
      <pc:sldChg chg="del">
        <pc:chgData name="milan patel" userId="366ceb31cae167a5" providerId="LiveId" clId="{690A70B1-9BAA-4F71-B633-7236D31F9FD0}" dt="2023-04-10T14:14:27.789" v="49" actId="2696"/>
        <pc:sldMkLst>
          <pc:docMk/>
          <pc:sldMk cId="2057115575" sldId="277"/>
        </pc:sldMkLst>
      </pc:sldChg>
      <pc:sldChg chg="modSp mod">
        <pc:chgData name="milan patel" userId="366ceb31cae167a5" providerId="LiveId" clId="{690A70B1-9BAA-4F71-B633-7236D31F9FD0}" dt="2023-04-13T22:09:57.867" v="69" actId="20577"/>
        <pc:sldMkLst>
          <pc:docMk/>
          <pc:sldMk cId="2819376229" sldId="283"/>
        </pc:sldMkLst>
        <pc:spChg chg="mod">
          <ac:chgData name="milan patel" userId="366ceb31cae167a5" providerId="LiveId" clId="{690A70B1-9BAA-4F71-B633-7236D31F9FD0}" dt="2023-04-13T22:09:57.867" v="69" actId="20577"/>
          <ac:spMkLst>
            <pc:docMk/>
            <pc:sldMk cId="2819376229" sldId="283"/>
            <ac:spMk id="3" creationId="{AAD68842-670D-70AD-7D29-6758479B4FBD}"/>
          </ac:spMkLst>
        </pc:spChg>
      </pc:sldChg>
      <pc:sldChg chg="modSp mod">
        <pc:chgData name="milan patel" userId="366ceb31cae167a5" providerId="LiveId" clId="{690A70B1-9BAA-4F71-B633-7236D31F9FD0}" dt="2023-04-14T01:21:36.843" v="104" actId="20577"/>
        <pc:sldMkLst>
          <pc:docMk/>
          <pc:sldMk cId="2050854051" sldId="286"/>
        </pc:sldMkLst>
        <pc:spChg chg="mod">
          <ac:chgData name="milan patel" userId="366ceb31cae167a5" providerId="LiveId" clId="{690A70B1-9BAA-4F71-B633-7236D31F9FD0}" dt="2023-04-14T01:21:36.843" v="104" actId="20577"/>
          <ac:spMkLst>
            <pc:docMk/>
            <pc:sldMk cId="2050854051" sldId="286"/>
            <ac:spMk id="3" creationId="{94BD8CF4-0E1F-8A8E-E28C-229A4FD158A5}"/>
          </ac:spMkLst>
        </pc:spChg>
      </pc:sldChg>
      <pc:sldChg chg="modSp mod">
        <pc:chgData name="milan patel" userId="366ceb31cae167a5" providerId="LiveId" clId="{690A70B1-9BAA-4F71-B633-7236D31F9FD0}" dt="2023-04-10T13:56:19.422" v="38" actId="20577"/>
        <pc:sldMkLst>
          <pc:docMk/>
          <pc:sldMk cId="49038749" sldId="287"/>
        </pc:sldMkLst>
        <pc:spChg chg="mod">
          <ac:chgData name="milan patel" userId="366ceb31cae167a5" providerId="LiveId" clId="{690A70B1-9BAA-4F71-B633-7236D31F9FD0}" dt="2023-04-10T13:56:19.422" v="38" actId="20577"/>
          <ac:spMkLst>
            <pc:docMk/>
            <pc:sldMk cId="49038749" sldId="287"/>
            <ac:spMk id="3" creationId="{C57155DC-3105-DE47-C9B6-D966AA0B649C}"/>
          </ac:spMkLst>
        </pc:spChg>
      </pc:sldChg>
    </pc:docChg>
  </pc:docChgLst>
  <pc:docChgLst>
    <pc:chgData name="Milan Patel" userId="S::w0826539@myscc.ca::28cb2c95-cd2b-42fb-8a9d-4405edda43c6" providerId="AD" clId="Web-{695465D5-1287-4E49-8AFF-CE8B9DF9CDAB}"/>
    <pc:docChg chg="modSld">
      <pc:chgData name="Milan Patel" userId="S::w0826539@myscc.ca::28cb2c95-cd2b-42fb-8a9d-4405edda43c6" providerId="AD" clId="Web-{695465D5-1287-4E49-8AFF-CE8B9DF9CDAB}" dt="2023-04-10T04:36:56.081" v="3" actId="20577"/>
      <pc:docMkLst>
        <pc:docMk/>
      </pc:docMkLst>
      <pc:sldChg chg="modSp">
        <pc:chgData name="Milan Patel" userId="S::w0826539@myscc.ca::28cb2c95-cd2b-42fb-8a9d-4405edda43c6" providerId="AD" clId="Web-{695465D5-1287-4E49-8AFF-CE8B9DF9CDAB}" dt="2023-04-10T04:36:32.863" v="0" actId="20577"/>
        <pc:sldMkLst>
          <pc:docMk/>
          <pc:sldMk cId="2497985315" sldId="269"/>
        </pc:sldMkLst>
        <pc:spChg chg="mod">
          <ac:chgData name="Milan Patel" userId="S::w0826539@myscc.ca::28cb2c95-cd2b-42fb-8a9d-4405edda43c6" providerId="AD" clId="Web-{695465D5-1287-4E49-8AFF-CE8B9DF9CDAB}" dt="2023-04-10T04:36:32.863" v="0" actId="20577"/>
          <ac:spMkLst>
            <pc:docMk/>
            <pc:sldMk cId="2497985315" sldId="269"/>
            <ac:spMk id="3" creationId="{5B9FFF80-4A63-90A4-E000-AAF72F4197EB}"/>
          </ac:spMkLst>
        </pc:spChg>
      </pc:sldChg>
      <pc:sldChg chg="modSp">
        <pc:chgData name="Milan Patel" userId="S::w0826539@myscc.ca::28cb2c95-cd2b-42fb-8a9d-4405edda43c6" providerId="AD" clId="Web-{695465D5-1287-4E49-8AFF-CE8B9DF9CDAB}" dt="2023-04-10T04:36:42.222" v="1" actId="20577"/>
        <pc:sldMkLst>
          <pc:docMk/>
          <pc:sldMk cId="2394127745" sldId="271"/>
        </pc:sldMkLst>
        <pc:spChg chg="mod">
          <ac:chgData name="Milan Patel" userId="S::w0826539@myscc.ca::28cb2c95-cd2b-42fb-8a9d-4405edda43c6" providerId="AD" clId="Web-{695465D5-1287-4E49-8AFF-CE8B9DF9CDAB}" dt="2023-04-10T04:36:42.222" v="1" actId="20577"/>
          <ac:spMkLst>
            <pc:docMk/>
            <pc:sldMk cId="2394127745" sldId="271"/>
            <ac:spMk id="3" creationId="{A0AB314C-4E43-1DBD-7CDC-8F05E863C9D4}"/>
          </ac:spMkLst>
        </pc:spChg>
      </pc:sldChg>
      <pc:sldChg chg="modSp">
        <pc:chgData name="Milan Patel" userId="S::w0826539@myscc.ca::28cb2c95-cd2b-42fb-8a9d-4405edda43c6" providerId="AD" clId="Web-{695465D5-1287-4E49-8AFF-CE8B9DF9CDAB}" dt="2023-04-10T04:36:50.488" v="2" actId="20577"/>
        <pc:sldMkLst>
          <pc:docMk/>
          <pc:sldMk cId="2815567372" sldId="272"/>
        </pc:sldMkLst>
        <pc:spChg chg="mod">
          <ac:chgData name="Milan Patel" userId="S::w0826539@myscc.ca::28cb2c95-cd2b-42fb-8a9d-4405edda43c6" providerId="AD" clId="Web-{695465D5-1287-4E49-8AFF-CE8B9DF9CDAB}" dt="2023-04-10T04:36:50.488" v="2" actId="20577"/>
          <ac:spMkLst>
            <pc:docMk/>
            <pc:sldMk cId="2815567372" sldId="272"/>
            <ac:spMk id="3" creationId="{1B8D3F6A-2516-CCFB-8D83-2B994A6DF404}"/>
          </ac:spMkLst>
        </pc:spChg>
      </pc:sldChg>
      <pc:sldChg chg="modSp">
        <pc:chgData name="Milan Patel" userId="S::w0826539@myscc.ca::28cb2c95-cd2b-42fb-8a9d-4405edda43c6" providerId="AD" clId="Web-{695465D5-1287-4E49-8AFF-CE8B9DF9CDAB}" dt="2023-04-10T04:36:56.081" v="3" actId="20577"/>
        <pc:sldMkLst>
          <pc:docMk/>
          <pc:sldMk cId="1692896431" sldId="273"/>
        </pc:sldMkLst>
        <pc:spChg chg="mod">
          <ac:chgData name="Milan Patel" userId="S::w0826539@myscc.ca::28cb2c95-cd2b-42fb-8a9d-4405edda43c6" providerId="AD" clId="Web-{695465D5-1287-4E49-8AFF-CE8B9DF9CDAB}" dt="2023-04-10T04:36:56.081" v="3" actId="20577"/>
          <ac:spMkLst>
            <pc:docMk/>
            <pc:sldMk cId="1692896431" sldId="273"/>
            <ac:spMk id="3" creationId="{B4D0328F-1A70-6C8A-71E6-A18CFAB6DE98}"/>
          </ac:spMkLst>
        </pc:spChg>
      </pc:sldChg>
    </pc:docChg>
  </pc:docChgLst>
  <pc:docChgLst>
    <pc:chgData name="milan patel" userId="366ceb31cae167a5" providerId="LiveId" clId="{ECA41703-3607-47FF-A0FE-7F1CCBC6F081}"/>
    <pc:docChg chg="undo redo custSel addSld delSld modSld sldOrd">
      <pc:chgData name="milan patel" userId="366ceb31cae167a5" providerId="LiveId" clId="{ECA41703-3607-47FF-A0FE-7F1CCBC6F081}" dt="2023-04-10T04:16:38.290" v="2477" actId="255"/>
      <pc:docMkLst>
        <pc:docMk/>
      </pc:docMkLst>
      <pc:sldChg chg="del">
        <pc:chgData name="milan patel" userId="366ceb31cae167a5" providerId="LiveId" clId="{ECA41703-3607-47FF-A0FE-7F1CCBC6F081}" dt="2023-04-09T04:04:26.147" v="0" actId="2696"/>
        <pc:sldMkLst>
          <pc:docMk/>
          <pc:sldMk cId="824417123" sldId="257"/>
        </pc:sldMkLst>
      </pc:sldChg>
      <pc:sldChg chg="modSp mod">
        <pc:chgData name="milan patel" userId="366ceb31cae167a5" providerId="LiveId" clId="{ECA41703-3607-47FF-A0FE-7F1CCBC6F081}" dt="2023-04-10T03:33:44.607" v="1876" actId="2711"/>
        <pc:sldMkLst>
          <pc:docMk/>
          <pc:sldMk cId="745576192" sldId="266"/>
        </pc:sldMkLst>
        <pc:spChg chg="mod">
          <ac:chgData name="milan patel" userId="366ceb31cae167a5" providerId="LiveId" clId="{ECA41703-3607-47FF-A0FE-7F1CCBC6F081}" dt="2023-04-10T03:33:38.862" v="1875" actId="2711"/>
          <ac:spMkLst>
            <pc:docMk/>
            <pc:sldMk cId="745576192" sldId="266"/>
            <ac:spMk id="2" creationId="{E9347C47-EF1D-4B02-906B-219155AD8D0F}"/>
          </ac:spMkLst>
        </pc:spChg>
        <pc:spChg chg="mod">
          <ac:chgData name="milan patel" userId="366ceb31cae167a5" providerId="LiveId" clId="{ECA41703-3607-47FF-A0FE-7F1CCBC6F081}" dt="2023-04-10T03:33:44.607" v="1876" actId="2711"/>
          <ac:spMkLst>
            <pc:docMk/>
            <pc:sldMk cId="745576192" sldId="266"/>
            <ac:spMk id="3" creationId="{36A0527F-C5FD-4E9B-9F21-5D1FBA31314B}"/>
          </ac:spMkLst>
        </pc:spChg>
      </pc:sldChg>
      <pc:sldChg chg="modSp mod">
        <pc:chgData name="milan patel" userId="366ceb31cae167a5" providerId="LiveId" clId="{ECA41703-3607-47FF-A0FE-7F1CCBC6F081}" dt="2023-04-10T04:16:38.290" v="2477" actId="255"/>
        <pc:sldMkLst>
          <pc:docMk/>
          <pc:sldMk cId="65042845" sldId="267"/>
        </pc:sldMkLst>
        <pc:spChg chg="mod">
          <ac:chgData name="milan patel" userId="366ceb31cae167a5" providerId="LiveId" clId="{ECA41703-3607-47FF-A0FE-7F1CCBC6F081}" dt="2023-04-10T04:16:38.290" v="2477" actId="255"/>
          <ac:spMkLst>
            <pc:docMk/>
            <pc:sldMk cId="65042845" sldId="267"/>
            <ac:spMk id="2" creationId="{241CBA58-07E8-30C2-D0D5-D2CC2DC532BA}"/>
          </ac:spMkLst>
        </pc:spChg>
        <pc:spChg chg="mod">
          <ac:chgData name="milan patel" userId="366ceb31cae167a5" providerId="LiveId" clId="{ECA41703-3607-47FF-A0FE-7F1CCBC6F081}" dt="2023-04-10T03:33:10.093" v="1873" actId="255"/>
          <ac:spMkLst>
            <pc:docMk/>
            <pc:sldMk cId="65042845" sldId="267"/>
            <ac:spMk id="3" creationId="{A94B5490-94C1-0DDD-AABC-DD087FA1C262}"/>
          </ac:spMkLst>
        </pc:spChg>
      </pc:sldChg>
      <pc:sldChg chg="modSp mod">
        <pc:chgData name="milan patel" userId="366ceb31cae167a5" providerId="LiveId" clId="{ECA41703-3607-47FF-A0FE-7F1CCBC6F081}" dt="2023-04-10T03:32:55.686" v="1871" actId="255"/>
        <pc:sldMkLst>
          <pc:docMk/>
          <pc:sldMk cId="2623292606" sldId="268"/>
        </pc:sldMkLst>
        <pc:spChg chg="mod">
          <ac:chgData name="milan patel" userId="366ceb31cae167a5" providerId="LiveId" clId="{ECA41703-3607-47FF-A0FE-7F1CCBC6F081}" dt="2023-04-10T03:32:55.686" v="1871" actId="255"/>
          <ac:spMkLst>
            <pc:docMk/>
            <pc:sldMk cId="2623292606" sldId="268"/>
            <ac:spMk id="2" creationId="{73ECF838-93FE-A421-6850-98D1CB0ECBA8}"/>
          </ac:spMkLst>
        </pc:spChg>
        <pc:spChg chg="mod">
          <ac:chgData name="milan patel" userId="366ceb31cae167a5" providerId="LiveId" clId="{ECA41703-3607-47FF-A0FE-7F1CCBC6F081}" dt="2023-04-10T02:18:14.034" v="1022" actId="1035"/>
          <ac:spMkLst>
            <pc:docMk/>
            <pc:sldMk cId="2623292606" sldId="268"/>
            <ac:spMk id="3" creationId="{36648594-8426-BC95-C5B6-E3D0A3924D28}"/>
          </ac:spMkLst>
        </pc:spChg>
      </pc:sldChg>
      <pc:sldChg chg="modSp mod">
        <pc:chgData name="milan patel" userId="366ceb31cae167a5" providerId="LiveId" clId="{ECA41703-3607-47FF-A0FE-7F1CCBC6F081}" dt="2023-04-09T22:09:35.966" v="266" actId="20577"/>
        <pc:sldMkLst>
          <pc:docMk/>
          <pc:sldMk cId="2497985315" sldId="269"/>
        </pc:sldMkLst>
        <pc:spChg chg="mod">
          <ac:chgData name="milan patel" userId="366ceb31cae167a5" providerId="LiveId" clId="{ECA41703-3607-47FF-A0FE-7F1CCBC6F081}" dt="2023-04-09T22:09:35.966" v="266" actId="20577"/>
          <ac:spMkLst>
            <pc:docMk/>
            <pc:sldMk cId="2497985315" sldId="269"/>
            <ac:spMk id="3" creationId="{5B9FFF80-4A63-90A4-E000-AAF72F4197EB}"/>
          </ac:spMkLst>
        </pc:spChg>
        <pc:picChg chg="mod">
          <ac:chgData name="milan patel" userId="366ceb31cae167a5" providerId="LiveId" clId="{ECA41703-3607-47FF-A0FE-7F1CCBC6F081}" dt="2023-04-09T04:19:14.623" v="252" actId="14100"/>
          <ac:picMkLst>
            <pc:docMk/>
            <pc:sldMk cId="2497985315" sldId="269"/>
            <ac:picMk id="5" creationId="{A3202AF9-3193-C76F-EAE0-D92DEDDB8B12}"/>
          </ac:picMkLst>
        </pc:picChg>
      </pc:sldChg>
      <pc:sldChg chg="modSp mod">
        <pc:chgData name="milan patel" userId="366ceb31cae167a5" providerId="LiveId" clId="{ECA41703-3607-47FF-A0FE-7F1CCBC6F081}" dt="2023-04-10T04:15:26.953" v="2471" actId="255"/>
        <pc:sldMkLst>
          <pc:docMk/>
          <pc:sldMk cId="1332516274" sldId="270"/>
        </pc:sldMkLst>
        <pc:spChg chg="mod">
          <ac:chgData name="milan patel" userId="366ceb31cae167a5" providerId="LiveId" clId="{ECA41703-3607-47FF-A0FE-7F1CCBC6F081}" dt="2023-04-10T03:32:13.885" v="1866" actId="2711"/>
          <ac:spMkLst>
            <pc:docMk/>
            <pc:sldMk cId="1332516274" sldId="270"/>
            <ac:spMk id="2" creationId="{6D86A4F4-48B9-B7A6-2E47-3120316B955A}"/>
          </ac:spMkLst>
        </pc:spChg>
        <pc:spChg chg="mod">
          <ac:chgData name="milan patel" userId="366ceb31cae167a5" providerId="LiveId" clId="{ECA41703-3607-47FF-A0FE-7F1CCBC6F081}" dt="2023-04-10T04:15:26.953" v="2471" actId="255"/>
          <ac:spMkLst>
            <pc:docMk/>
            <pc:sldMk cId="1332516274" sldId="270"/>
            <ac:spMk id="3" creationId="{34B2FFD1-0E5D-73C6-AFD9-C1AA77D7866C}"/>
          </ac:spMkLst>
        </pc:spChg>
      </pc:sldChg>
      <pc:sldChg chg="addSp modSp mod">
        <pc:chgData name="milan patel" userId="366ceb31cae167a5" providerId="LiveId" clId="{ECA41703-3607-47FF-A0FE-7F1CCBC6F081}" dt="2023-04-10T01:26:05.906" v="670" actId="1076"/>
        <pc:sldMkLst>
          <pc:docMk/>
          <pc:sldMk cId="2394127745" sldId="271"/>
        </pc:sldMkLst>
        <pc:spChg chg="mod">
          <ac:chgData name="milan patel" userId="366ceb31cae167a5" providerId="LiveId" clId="{ECA41703-3607-47FF-A0FE-7F1CCBC6F081}" dt="2023-04-09T22:12:04.064" v="391" actId="20577"/>
          <ac:spMkLst>
            <pc:docMk/>
            <pc:sldMk cId="2394127745" sldId="271"/>
            <ac:spMk id="3" creationId="{A0AB314C-4E43-1DBD-7CDC-8F05E863C9D4}"/>
          </ac:spMkLst>
        </pc:spChg>
        <pc:picChg chg="add mod">
          <ac:chgData name="milan patel" userId="366ceb31cae167a5" providerId="LiveId" clId="{ECA41703-3607-47FF-A0FE-7F1CCBC6F081}" dt="2023-04-10T01:26:05.906" v="670" actId="1076"/>
          <ac:picMkLst>
            <pc:docMk/>
            <pc:sldMk cId="2394127745" sldId="271"/>
            <ac:picMk id="5" creationId="{4BE0BB6D-6D29-08A2-0A17-9EB227E49F8E}"/>
          </ac:picMkLst>
        </pc:picChg>
      </pc:sldChg>
      <pc:sldChg chg="addSp delSp modSp mod">
        <pc:chgData name="milan patel" userId="366ceb31cae167a5" providerId="LiveId" clId="{ECA41703-3607-47FF-A0FE-7F1CCBC6F081}" dt="2023-04-09T23:04:13.953" v="504" actId="14100"/>
        <pc:sldMkLst>
          <pc:docMk/>
          <pc:sldMk cId="2815567372" sldId="272"/>
        </pc:sldMkLst>
        <pc:spChg chg="del mod">
          <ac:chgData name="milan patel" userId="366ceb31cae167a5" providerId="LiveId" clId="{ECA41703-3607-47FF-A0FE-7F1CCBC6F081}" dt="2023-04-09T22:09:16.989" v="256" actId="21"/>
          <ac:spMkLst>
            <pc:docMk/>
            <pc:sldMk cId="2815567372" sldId="272"/>
            <ac:spMk id="2" creationId="{DCD73CF3-A84E-78A8-0B86-D891D0F65B69}"/>
          </ac:spMkLst>
        </pc:spChg>
        <pc:spChg chg="mod">
          <ac:chgData name="milan patel" userId="366ceb31cae167a5" providerId="LiveId" clId="{ECA41703-3607-47FF-A0FE-7F1CCBC6F081}" dt="2023-04-09T22:13:14.996" v="488" actId="14100"/>
          <ac:spMkLst>
            <pc:docMk/>
            <pc:sldMk cId="2815567372" sldId="272"/>
            <ac:spMk id="3" creationId="{1B8D3F6A-2516-CCFB-8D83-2B994A6DF404}"/>
          </ac:spMkLst>
        </pc:spChg>
        <pc:spChg chg="add del mod">
          <ac:chgData name="milan patel" userId="366ceb31cae167a5" providerId="LiveId" clId="{ECA41703-3607-47FF-A0FE-7F1CCBC6F081}" dt="2023-04-09T22:10:45.693" v="272"/>
          <ac:spMkLst>
            <pc:docMk/>
            <pc:sldMk cId="2815567372" sldId="272"/>
            <ac:spMk id="5" creationId="{5D7846F2-D8A1-72AA-6050-C2C32372CFA8}"/>
          </ac:spMkLst>
        </pc:spChg>
        <pc:picChg chg="add mod">
          <ac:chgData name="milan patel" userId="366ceb31cae167a5" providerId="LiveId" clId="{ECA41703-3607-47FF-A0FE-7F1CCBC6F081}" dt="2023-04-09T23:04:13.953" v="504" actId="14100"/>
          <ac:picMkLst>
            <pc:docMk/>
            <pc:sldMk cId="2815567372" sldId="272"/>
            <ac:picMk id="7" creationId="{FF9FD69D-4943-AA1B-E4CA-8E3024B33603}"/>
          </ac:picMkLst>
        </pc:picChg>
      </pc:sldChg>
      <pc:sldChg chg="addSp delSp modSp mod">
        <pc:chgData name="milan patel" userId="366ceb31cae167a5" providerId="LiveId" clId="{ECA41703-3607-47FF-A0FE-7F1CCBC6F081}" dt="2023-04-10T01:07:44.887" v="655" actId="21"/>
        <pc:sldMkLst>
          <pc:docMk/>
          <pc:sldMk cId="1692896431" sldId="273"/>
        </pc:sldMkLst>
        <pc:spChg chg="del">
          <ac:chgData name="milan patel" userId="366ceb31cae167a5" providerId="LiveId" clId="{ECA41703-3607-47FF-A0FE-7F1CCBC6F081}" dt="2023-04-09T22:12:17.468" v="393" actId="21"/>
          <ac:spMkLst>
            <pc:docMk/>
            <pc:sldMk cId="1692896431" sldId="273"/>
            <ac:spMk id="2" creationId="{1ADCDA8B-7E5A-BF2C-5721-ADA2B14F2E72}"/>
          </ac:spMkLst>
        </pc:spChg>
        <pc:spChg chg="mod">
          <ac:chgData name="milan patel" userId="366ceb31cae167a5" providerId="LiveId" clId="{ECA41703-3607-47FF-A0FE-7F1CCBC6F081}" dt="2023-04-09T22:13:27.560" v="495" actId="1037"/>
          <ac:spMkLst>
            <pc:docMk/>
            <pc:sldMk cId="1692896431" sldId="273"/>
            <ac:spMk id="3" creationId="{B4D0328F-1A70-6C8A-71E6-A18CFAB6DE98}"/>
          </ac:spMkLst>
        </pc:spChg>
        <pc:picChg chg="add del mod">
          <ac:chgData name="milan patel" userId="366ceb31cae167a5" providerId="LiveId" clId="{ECA41703-3607-47FF-A0FE-7F1CCBC6F081}" dt="2023-04-10T01:07:44.887" v="655" actId="21"/>
          <ac:picMkLst>
            <pc:docMk/>
            <pc:sldMk cId="1692896431" sldId="273"/>
            <ac:picMk id="6" creationId="{9BD4FFDD-0ABB-1AEB-D8D6-44AA9CA580F1}"/>
          </ac:picMkLst>
        </pc:picChg>
      </pc:sldChg>
      <pc:sldChg chg="modSp mod">
        <pc:chgData name="milan patel" userId="366ceb31cae167a5" providerId="LiveId" clId="{ECA41703-3607-47FF-A0FE-7F1CCBC6F081}" dt="2023-04-10T03:32:22.482" v="1867" actId="2711"/>
        <pc:sldMkLst>
          <pc:docMk/>
          <pc:sldMk cId="3959932146" sldId="274"/>
        </pc:sldMkLst>
        <pc:spChg chg="mod">
          <ac:chgData name="milan patel" userId="366ceb31cae167a5" providerId="LiveId" clId="{ECA41703-3607-47FF-A0FE-7F1CCBC6F081}" dt="2023-04-10T03:32:22.482" v="1867" actId="2711"/>
          <ac:spMkLst>
            <pc:docMk/>
            <pc:sldMk cId="3959932146" sldId="274"/>
            <ac:spMk id="6" creationId="{39DDBBA2-669E-67F4-5A4F-C0EB9EC8EF93}"/>
          </ac:spMkLst>
        </pc:spChg>
      </pc:sldChg>
      <pc:sldChg chg="addSp delSp modSp new mod">
        <pc:chgData name="milan patel" userId="366ceb31cae167a5" providerId="LiveId" clId="{ECA41703-3607-47FF-A0FE-7F1CCBC6F081}" dt="2023-04-10T01:09:05.355" v="665" actId="14100"/>
        <pc:sldMkLst>
          <pc:docMk/>
          <pc:sldMk cId="1802413583" sldId="275"/>
        </pc:sldMkLst>
        <pc:spChg chg="del">
          <ac:chgData name="milan patel" userId="366ceb31cae167a5" providerId="LiveId" clId="{ECA41703-3607-47FF-A0FE-7F1CCBC6F081}" dt="2023-04-10T01:07:50.908" v="656" actId="21"/>
          <ac:spMkLst>
            <pc:docMk/>
            <pc:sldMk cId="1802413583" sldId="275"/>
            <ac:spMk id="2" creationId="{51E0D21A-816A-E672-6C04-648D76D1C857}"/>
          </ac:spMkLst>
        </pc:spChg>
        <pc:spChg chg="del">
          <ac:chgData name="milan patel" userId="366ceb31cae167a5" providerId="LiveId" clId="{ECA41703-3607-47FF-A0FE-7F1CCBC6F081}" dt="2023-04-10T01:07:54.119" v="657" actId="21"/>
          <ac:spMkLst>
            <pc:docMk/>
            <pc:sldMk cId="1802413583" sldId="275"/>
            <ac:spMk id="3" creationId="{88D50E87-6DCA-18BC-8513-13C1B98F07F7}"/>
          </ac:spMkLst>
        </pc:spChg>
        <pc:picChg chg="add del">
          <ac:chgData name="milan patel" userId="366ceb31cae167a5" providerId="LiveId" clId="{ECA41703-3607-47FF-A0FE-7F1CCBC6F081}" dt="2023-04-10T01:08:03.514" v="659" actId="21"/>
          <ac:picMkLst>
            <pc:docMk/>
            <pc:sldMk cId="1802413583" sldId="275"/>
            <ac:picMk id="5" creationId="{0951D9A9-F6B3-3460-80A3-7C6CDFEAFD9A}"/>
          </ac:picMkLst>
        </pc:picChg>
        <pc:picChg chg="add mod">
          <ac:chgData name="milan patel" userId="366ceb31cae167a5" providerId="LiveId" clId="{ECA41703-3607-47FF-A0FE-7F1CCBC6F081}" dt="2023-04-10T01:09:05.355" v="665" actId="14100"/>
          <ac:picMkLst>
            <pc:docMk/>
            <pc:sldMk cId="1802413583" sldId="275"/>
            <ac:picMk id="7" creationId="{798B4BD7-FCAC-D0E8-B0B5-12C1E95B8E37}"/>
          </ac:picMkLst>
        </pc:picChg>
      </pc:sldChg>
      <pc:sldChg chg="modSp new mod">
        <pc:chgData name="milan patel" userId="366ceb31cae167a5" providerId="LiveId" clId="{ECA41703-3607-47FF-A0FE-7F1CCBC6F081}" dt="2023-04-10T04:15:52.849" v="2476" actId="27636"/>
        <pc:sldMkLst>
          <pc:docMk/>
          <pc:sldMk cId="3407623357" sldId="276"/>
        </pc:sldMkLst>
        <pc:spChg chg="mod">
          <ac:chgData name="milan patel" userId="366ceb31cae167a5" providerId="LiveId" clId="{ECA41703-3607-47FF-A0FE-7F1CCBC6F081}" dt="2023-04-10T03:31:44.829" v="1863" actId="2711"/>
          <ac:spMkLst>
            <pc:docMk/>
            <pc:sldMk cId="3407623357" sldId="276"/>
            <ac:spMk id="2" creationId="{23A5CEBA-4302-A127-DA82-FC95CED5C60D}"/>
          </ac:spMkLst>
        </pc:spChg>
        <pc:spChg chg="mod">
          <ac:chgData name="milan patel" userId="366ceb31cae167a5" providerId="LiveId" clId="{ECA41703-3607-47FF-A0FE-7F1CCBC6F081}" dt="2023-04-10T04:15:52.849" v="2476" actId="27636"/>
          <ac:spMkLst>
            <pc:docMk/>
            <pc:sldMk cId="3407623357" sldId="276"/>
            <ac:spMk id="3" creationId="{E57C00A3-F3DE-3490-5908-70181E80818F}"/>
          </ac:spMkLst>
        </pc:spChg>
      </pc:sldChg>
      <pc:sldChg chg="modSp new mod">
        <pc:chgData name="milan patel" userId="366ceb31cae167a5" providerId="LiveId" clId="{ECA41703-3607-47FF-A0FE-7F1CCBC6F081}" dt="2023-04-10T03:37:37.459" v="1897" actId="20577"/>
        <pc:sldMkLst>
          <pc:docMk/>
          <pc:sldMk cId="2057115575" sldId="277"/>
        </pc:sldMkLst>
        <pc:spChg chg="mod">
          <ac:chgData name="milan patel" userId="366ceb31cae167a5" providerId="LiveId" clId="{ECA41703-3607-47FF-A0FE-7F1CCBC6F081}" dt="2023-04-10T03:37:37.459" v="1897" actId="20577"/>
          <ac:spMkLst>
            <pc:docMk/>
            <pc:sldMk cId="2057115575" sldId="277"/>
            <ac:spMk id="2" creationId="{2D7A0625-D0C7-7826-584E-E4F028AFA758}"/>
          </ac:spMkLst>
        </pc:spChg>
        <pc:spChg chg="mod">
          <ac:chgData name="milan patel" userId="366ceb31cae167a5" providerId="LiveId" clId="{ECA41703-3607-47FF-A0FE-7F1CCBC6F081}" dt="2023-04-10T02:01:30.657" v="858" actId="5793"/>
          <ac:spMkLst>
            <pc:docMk/>
            <pc:sldMk cId="2057115575" sldId="277"/>
            <ac:spMk id="3" creationId="{1399A373-8340-1CD4-FD6C-CFE09065BE83}"/>
          </ac:spMkLst>
        </pc:spChg>
      </pc:sldChg>
      <pc:sldChg chg="new del">
        <pc:chgData name="milan patel" userId="366ceb31cae167a5" providerId="LiveId" clId="{ECA41703-3607-47FF-A0FE-7F1CCBC6F081}" dt="2023-04-10T02:00:33.822" v="850" actId="2696"/>
        <pc:sldMkLst>
          <pc:docMk/>
          <pc:sldMk cId="1689197871" sldId="278"/>
        </pc:sldMkLst>
      </pc:sldChg>
      <pc:sldChg chg="new del">
        <pc:chgData name="milan patel" userId="366ceb31cae167a5" providerId="LiveId" clId="{ECA41703-3607-47FF-A0FE-7F1CCBC6F081}" dt="2023-04-10T02:00:36.381" v="851" actId="2696"/>
        <pc:sldMkLst>
          <pc:docMk/>
          <pc:sldMk cId="1303945018" sldId="279"/>
        </pc:sldMkLst>
      </pc:sldChg>
      <pc:sldChg chg="delSp modSp new mod">
        <pc:chgData name="milan patel" userId="366ceb31cae167a5" providerId="LiveId" clId="{ECA41703-3607-47FF-A0FE-7F1CCBC6F081}" dt="2023-04-10T03:31:21.011" v="1861" actId="2711"/>
        <pc:sldMkLst>
          <pc:docMk/>
          <pc:sldMk cId="4292095046" sldId="280"/>
        </pc:sldMkLst>
        <pc:spChg chg="del">
          <ac:chgData name="milan patel" userId="366ceb31cae167a5" providerId="LiveId" clId="{ECA41703-3607-47FF-A0FE-7F1CCBC6F081}" dt="2023-04-10T02:02:02.145" v="861" actId="21"/>
          <ac:spMkLst>
            <pc:docMk/>
            <pc:sldMk cId="4292095046" sldId="280"/>
            <ac:spMk id="2" creationId="{9CA5FAB9-C613-B00C-7622-DF0EFFCA4F70}"/>
          </ac:spMkLst>
        </pc:spChg>
        <pc:spChg chg="mod">
          <ac:chgData name="milan patel" userId="366ceb31cae167a5" providerId="LiveId" clId="{ECA41703-3607-47FF-A0FE-7F1CCBC6F081}" dt="2023-04-10T03:31:21.011" v="1861" actId="2711"/>
          <ac:spMkLst>
            <pc:docMk/>
            <pc:sldMk cId="4292095046" sldId="280"/>
            <ac:spMk id="3" creationId="{81CDA9DC-8EC1-A473-DE62-6C7B97C0587E}"/>
          </ac:spMkLst>
        </pc:spChg>
      </pc:sldChg>
      <pc:sldChg chg="modSp new mod">
        <pc:chgData name="milan patel" userId="366ceb31cae167a5" providerId="LiveId" clId="{ECA41703-3607-47FF-A0FE-7F1CCBC6F081}" dt="2023-04-10T04:15:39.549" v="2473" actId="255"/>
        <pc:sldMkLst>
          <pc:docMk/>
          <pc:sldMk cId="3556365852" sldId="281"/>
        </pc:sldMkLst>
        <pc:spChg chg="mod">
          <ac:chgData name="milan patel" userId="366ceb31cae167a5" providerId="LiveId" clId="{ECA41703-3607-47FF-A0FE-7F1CCBC6F081}" dt="2023-04-10T03:31:56.456" v="1864" actId="2711"/>
          <ac:spMkLst>
            <pc:docMk/>
            <pc:sldMk cId="3556365852" sldId="281"/>
            <ac:spMk id="2" creationId="{88AFDDCF-CEDD-5D95-EE71-5EB44F23EFC1}"/>
          </ac:spMkLst>
        </pc:spChg>
        <pc:spChg chg="mod">
          <ac:chgData name="milan patel" userId="366ceb31cae167a5" providerId="LiveId" clId="{ECA41703-3607-47FF-A0FE-7F1CCBC6F081}" dt="2023-04-10T04:15:39.549" v="2473" actId="255"/>
          <ac:spMkLst>
            <pc:docMk/>
            <pc:sldMk cId="3556365852" sldId="281"/>
            <ac:spMk id="3" creationId="{67737693-6912-270C-AEE9-2E827A13BA30}"/>
          </ac:spMkLst>
        </pc:spChg>
      </pc:sldChg>
      <pc:sldChg chg="modSp new mod">
        <pc:chgData name="milan patel" userId="366ceb31cae167a5" providerId="LiveId" clId="{ECA41703-3607-47FF-A0FE-7F1CCBC6F081}" dt="2023-04-10T04:15:34.003" v="2472" actId="255"/>
        <pc:sldMkLst>
          <pc:docMk/>
          <pc:sldMk cId="4214996712" sldId="282"/>
        </pc:sldMkLst>
        <pc:spChg chg="mod">
          <ac:chgData name="milan patel" userId="366ceb31cae167a5" providerId="LiveId" clId="{ECA41703-3607-47FF-A0FE-7F1CCBC6F081}" dt="2023-04-10T03:32:05.205" v="1865" actId="2711"/>
          <ac:spMkLst>
            <pc:docMk/>
            <pc:sldMk cId="4214996712" sldId="282"/>
            <ac:spMk id="2" creationId="{AC264007-9171-02AB-A675-9EFA4BF1A667}"/>
          </ac:spMkLst>
        </pc:spChg>
        <pc:spChg chg="mod">
          <ac:chgData name="milan patel" userId="366ceb31cae167a5" providerId="LiveId" clId="{ECA41703-3607-47FF-A0FE-7F1CCBC6F081}" dt="2023-04-10T04:15:34.003" v="2472" actId="255"/>
          <ac:spMkLst>
            <pc:docMk/>
            <pc:sldMk cId="4214996712" sldId="282"/>
            <ac:spMk id="3" creationId="{C3CB2F91-0D70-E624-10E7-7176CB7ACF67}"/>
          </ac:spMkLst>
        </pc:spChg>
      </pc:sldChg>
      <pc:sldChg chg="modSp new mod">
        <pc:chgData name="milan patel" userId="366ceb31cae167a5" providerId="LiveId" clId="{ECA41703-3607-47FF-A0FE-7F1CCBC6F081}" dt="2023-04-10T04:14:51.286" v="2446" actId="255"/>
        <pc:sldMkLst>
          <pc:docMk/>
          <pc:sldMk cId="2819376229" sldId="283"/>
        </pc:sldMkLst>
        <pc:spChg chg="mod">
          <ac:chgData name="milan patel" userId="366ceb31cae167a5" providerId="LiveId" clId="{ECA41703-3607-47FF-A0FE-7F1CCBC6F081}" dt="2023-04-10T01:54:34.684" v="770" actId="255"/>
          <ac:spMkLst>
            <pc:docMk/>
            <pc:sldMk cId="2819376229" sldId="283"/>
            <ac:spMk id="2" creationId="{D657600B-B296-1313-C3F1-3E36D60B9363}"/>
          </ac:spMkLst>
        </pc:spChg>
        <pc:spChg chg="mod">
          <ac:chgData name="milan patel" userId="366ceb31cae167a5" providerId="LiveId" clId="{ECA41703-3607-47FF-A0FE-7F1CCBC6F081}" dt="2023-04-10T04:14:51.286" v="2446" actId="255"/>
          <ac:spMkLst>
            <pc:docMk/>
            <pc:sldMk cId="2819376229" sldId="283"/>
            <ac:spMk id="3" creationId="{AAD68842-670D-70AD-7D29-6758479B4FBD}"/>
          </ac:spMkLst>
        </pc:spChg>
      </pc:sldChg>
      <pc:sldChg chg="modSp new mod">
        <pc:chgData name="milan patel" userId="366ceb31cae167a5" providerId="LiveId" clId="{ECA41703-3607-47FF-A0FE-7F1CCBC6F081}" dt="2023-04-10T04:15:15.006" v="2470" actId="1035"/>
        <pc:sldMkLst>
          <pc:docMk/>
          <pc:sldMk cId="1685285555" sldId="284"/>
        </pc:sldMkLst>
        <pc:spChg chg="mod">
          <ac:chgData name="milan patel" userId="366ceb31cae167a5" providerId="LiveId" clId="{ECA41703-3607-47FF-A0FE-7F1CCBC6F081}" dt="2023-04-10T03:48:07.563" v="2045" actId="20577"/>
          <ac:spMkLst>
            <pc:docMk/>
            <pc:sldMk cId="1685285555" sldId="284"/>
            <ac:spMk id="2" creationId="{FD1C396E-7728-A108-B52E-A1EB36F08827}"/>
          </ac:spMkLst>
        </pc:spChg>
        <pc:spChg chg="mod">
          <ac:chgData name="milan patel" userId="366ceb31cae167a5" providerId="LiveId" clId="{ECA41703-3607-47FF-A0FE-7F1CCBC6F081}" dt="2023-04-10T04:15:15.006" v="2470" actId="1035"/>
          <ac:spMkLst>
            <pc:docMk/>
            <pc:sldMk cId="1685285555" sldId="284"/>
            <ac:spMk id="3" creationId="{6E0E63D5-AB65-DDBD-062D-D3765084B725}"/>
          </ac:spMkLst>
        </pc:spChg>
      </pc:sldChg>
      <pc:sldChg chg="addSp delSp modSp new mod ord">
        <pc:chgData name="milan patel" userId="366ceb31cae167a5" providerId="LiveId" clId="{ECA41703-3607-47FF-A0FE-7F1CCBC6F081}" dt="2023-04-10T04:14:58.892" v="2447" actId="255"/>
        <pc:sldMkLst>
          <pc:docMk/>
          <pc:sldMk cId="3272227276" sldId="285"/>
        </pc:sldMkLst>
        <pc:spChg chg="del">
          <ac:chgData name="milan patel" userId="366ceb31cae167a5" providerId="LiveId" clId="{ECA41703-3607-47FF-A0FE-7F1CCBC6F081}" dt="2023-04-10T03:48:14.792" v="2046" actId="21"/>
          <ac:spMkLst>
            <pc:docMk/>
            <pc:sldMk cId="3272227276" sldId="285"/>
            <ac:spMk id="2" creationId="{6E3F648A-DBDF-0130-FD1E-FEE35BC045C5}"/>
          </ac:spMkLst>
        </pc:spChg>
        <pc:spChg chg="mod">
          <ac:chgData name="milan patel" userId="366ceb31cae167a5" providerId="LiveId" clId="{ECA41703-3607-47FF-A0FE-7F1CCBC6F081}" dt="2023-04-10T04:14:58.892" v="2447" actId="255"/>
          <ac:spMkLst>
            <pc:docMk/>
            <pc:sldMk cId="3272227276" sldId="285"/>
            <ac:spMk id="3" creationId="{A07E66CB-FD39-BB5D-BEB5-CB25EDB94EF8}"/>
          </ac:spMkLst>
        </pc:spChg>
        <pc:spChg chg="add del mod">
          <ac:chgData name="milan patel" userId="366ceb31cae167a5" providerId="LiveId" clId="{ECA41703-3607-47FF-A0FE-7F1CCBC6F081}" dt="2023-04-10T03:48:33.087" v="2051"/>
          <ac:spMkLst>
            <pc:docMk/>
            <pc:sldMk cId="3272227276" sldId="285"/>
            <ac:spMk id="5" creationId="{B7EE71FF-8AE3-CB11-52BC-486209532F34}"/>
          </ac:spMkLst>
        </pc:spChg>
      </pc:sldChg>
      <pc:sldChg chg="new del">
        <pc:chgData name="milan patel" userId="366ceb31cae167a5" providerId="LiveId" clId="{ECA41703-3607-47FF-A0FE-7F1CCBC6F081}" dt="2023-04-10T01:59:27.578" v="776" actId="2696"/>
        <pc:sldMkLst>
          <pc:docMk/>
          <pc:sldMk cId="453066958" sldId="286"/>
        </pc:sldMkLst>
      </pc:sldChg>
      <pc:sldChg chg="modSp new mod">
        <pc:chgData name="milan patel" userId="366ceb31cae167a5" providerId="LiveId" clId="{ECA41703-3607-47FF-A0FE-7F1CCBC6F081}" dt="2023-04-10T03:31:14.009" v="1860" actId="2711"/>
        <pc:sldMkLst>
          <pc:docMk/>
          <pc:sldMk cId="2050854051" sldId="286"/>
        </pc:sldMkLst>
        <pc:spChg chg="mod">
          <ac:chgData name="milan patel" userId="366ceb31cae167a5" providerId="LiveId" clId="{ECA41703-3607-47FF-A0FE-7F1CCBC6F081}" dt="2023-04-10T03:31:14.009" v="1860" actId="2711"/>
          <ac:spMkLst>
            <pc:docMk/>
            <pc:sldMk cId="2050854051" sldId="286"/>
            <ac:spMk id="2" creationId="{AD331A17-1C22-C179-B136-90CC65038FB3}"/>
          </ac:spMkLst>
        </pc:spChg>
        <pc:spChg chg="mod">
          <ac:chgData name="milan patel" userId="366ceb31cae167a5" providerId="LiveId" clId="{ECA41703-3607-47FF-A0FE-7F1CCBC6F081}" dt="2023-04-10T03:31:06.028" v="1859" actId="2711"/>
          <ac:spMkLst>
            <pc:docMk/>
            <pc:sldMk cId="2050854051" sldId="286"/>
            <ac:spMk id="3" creationId="{94BD8CF4-0E1F-8A8E-E28C-229A4FD158A5}"/>
          </ac:spMkLst>
        </pc:spChg>
      </pc:sldChg>
      <pc:sldChg chg="modSp new mod">
        <pc:chgData name="milan patel" userId="366ceb31cae167a5" providerId="LiveId" clId="{ECA41703-3607-47FF-A0FE-7F1CCBC6F081}" dt="2023-04-10T04:15:47.835" v="2474" actId="255"/>
        <pc:sldMkLst>
          <pc:docMk/>
          <pc:sldMk cId="49038749" sldId="287"/>
        </pc:sldMkLst>
        <pc:spChg chg="mod">
          <ac:chgData name="milan patel" userId="366ceb31cae167a5" providerId="LiveId" clId="{ECA41703-3607-47FF-A0FE-7F1CCBC6F081}" dt="2023-04-10T03:30:46.299" v="1857" actId="2711"/>
          <ac:spMkLst>
            <pc:docMk/>
            <pc:sldMk cId="49038749" sldId="287"/>
            <ac:spMk id="2" creationId="{E417A8FE-4F58-DCEC-FFBF-DBA9E9CE8562}"/>
          </ac:spMkLst>
        </pc:spChg>
        <pc:spChg chg="mod">
          <ac:chgData name="milan patel" userId="366ceb31cae167a5" providerId="LiveId" clId="{ECA41703-3607-47FF-A0FE-7F1CCBC6F081}" dt="2023-04-10T04:15:47.835" v="2474" actId="255"/>
          <ac:spMkLst>
            <pc:docMk/>
            <pc:sldMk cId="49038749" sldId="287"/>
            <ac:spMk id="3" creationId="{C57155DC-3105-DE47-C9B6-D966AA0B649C}"/>
          </ac:spMkLst>
        </pc:spChg>
      </pc:sldChg>
    </pc:docChg>
  </pc:docChgLst>
  <pc:docChgLst>
    <pc:chgData name="Ritik Patel" userId="S::w0823025@myscc.ca::8c128d64-4967-4cb4-8496-efda1100ede3" providerId="AD" clId="Web-{1FF0DECC-9EAB-4495-886F-FF91AAF7ED9B}"/>
    <pc:docChg chg="modSld">
      <pc:chgData name="Ritik Patel" userId="S::w0823025@myscc.ca::8c128d64-4967-4cb4-8496-efda1100ede3" providerId="AD" clId="Web-{1FF0DECC-9EAB-4495-886F-FF91AAF7ED9B}" dt="2023-04-10T04:35:17.839" v="5"/>
      <pc:docMkLst>
        <pc:docMk/>
      </pc:docMkLst>
      <pc:sldChg chg="addSp modSp">
        <pc:chgData name="Ritik Patel" userId="S::w0823025@myscc.ca::8c128d64-4967-4cb4-8496-efda1100ede3" providerId="AD" clId="Web-{1FF0DECC-9EAB-4495-886F-FF91AAF7ED9B}" dt="2023-04-10T04:34:42.275" v="0"/>
        <pc:sldMkLst>
          <pc:docMk/>
          <pc:sldMk cId="2497985315" sldId="269"/>
        </pc:sldMkLst>
        <pc:spChg chg="mod ord">
          <ac:chgData name="Ritik Patel" userId="S::w0823025@myscc.ca::8c128d64-4967-4cb4-8496-efda1100ede3" providerId="AD" clId="Web-{1FF0DECC-9EAB-4495-886F-FF91AAF7ED9B}" dt="2023-04-10T04:34:42.275" v="0"/>
          <ac:spMkLst>
            <pc:docMk/>
            <pc:sldMk cId="2497985315" sldId="269"/>
            <ac:spMk id="3" creationId="{5B9FFF80-4A63-90A4-E000-AAF72F4197EB}"/>
          </ac:spMkLst>
        </pc:spChg>
        <pc:spChg chg="add">
          <ac:chgData name="Ritik Patel" userId="S::w0823025@myscc.ca::8c128d64-4967-4cb4-8496-efda1100ede3" providerId="AD" clId="Web-{1FF0DECC-9EAB-4495-886F-FF91AAF7ED9B}" dt="2023-04-10T04:34:42.275" v="0"/>
          <ac:spMkLst>
            <pc:docMk/>
            <pc:sldMk cId="2497985315" sldId="269"/>
            <ac:spMk id="10" creationId="{BEC9E7FA-3295-45ED-8253-D23F9E44E1DA}"/>
          </ac:spMkLst>
        </pc:spChg>
        <pc:picChg chg="mod">
          <ac:chgData name="Ritik Patel" userId="S::w0823025@myscc.ca::8c128d64-4967-4cb4-8496-efda1100ede3" providerId="AD" clId="Web-{1FF0DECC-9EAB-4495-886F-FF91AAF7ED9B}" dt="2023-04-10T04:34:42.275" v="0"/>
          <ac:picMkLst>
            <pc:docMk/>
            <pc:sldMk cId="2497985315" sldId="269"/>
            <ac:picMk id="5" creationId="{A3202AF9-3193-C76F-EAE0-D92DEDDB8B12}"/>
          </ac:picMkLst>
        </pc:picChg>
      </pc:sldChg>
      <pc:sldChg chg="addSp delSp modSp">
        <pc:chgData name="Ritik Patel" userId="S::w0823025@myscc.ca::8c128d64-4967-4cb4-8496-efda1100ede3" providerId="AD" clId="Web-{1FF0DECC-9EAB-4495-886F-FF91AAF7ED9B}" dt="2023-04-10T04:35:03.260" v="3"/>
        <pc:sldMkLst>
          <pc:docMk/>
          <pc:sldMk cId="2394127745" sldId="271"/>
        </pc:sldMkLst>
        <pc:spChg chg="mod">
          <ac:chgData name="Ritik Patel" userId="S::w0823025@myscc.ca::8c128d64-4967-4cb4-8496-efda1100ede3" providerId="AD" clId="Web-{1FF0DECC-9EAB-4495-886F-FF91AAF7ED9B}" dt="2023-04-10T04:35:03.260" v="3"/>
          <ac:spMkLst>
            <pc:docMk/>
            <pc:sldMk cId="2394127745" sldId="271"/>
            <ac:spMk id="3" creationId="{A0AB314C-4E43-1DBD-7CDC-8F05E863C9D4}"/>
          </ac:spMkLst>
        </pc:spChg>
        <pc:spChg chg="add del">
          <ac:chgData name="Ritik Patel" userId="S::w0823025@myscc.ca::8c128d64-4967-4cb4-8496-efda1100ede3" providerId="AD" clId="Web-{1FF0DECC-9EAB-4495-886F-FF91AAF7ED9B}" dt="2023-04-10T04:35:03.260" v="3"/>
          <ac:spMkLst>
            <pc:docMk/>
            <pc:sldMk cId="2394127745" sldId="271"/>
            <ac:spMk id="10" creationId="{1D868099-6145-4BC0-A5EA-74BEF1776BA9}"/>
          </ac:spMkLst>
        </pc:spChg>
        <pc:spChg chg="add del">
          <ac:chgData name="Ritik Patel" userId="S::w0823025@myscc.ca::8c128d64-4967-4cb4-8496-efda1100ede3" providerId="AD" clId="Web-{1FF0DECC-9EAB-4495-886F-FF91AAF7ED9B}" dt="2023-04-10T04:35:03.260" v="3"/>
          <ac:spMkLst>
            <pc:docMk/>
            <pc:sldMk cId="2394127745" sldId="271"/>
            <ac:spMk id="12" creationId="{CC1026F7-DECB-49B4-A565-518BBA445471}"/>
          </ac:spMkLst>
        </pc:spChg>
        <pc:spChg chg="add del">
          <ac:chgData name="Ritik Patel" userId="S::w0823025@myscc.ca::8c128d64-4967-4cb4-8496-efda1100ede3" providerId="AD" clId="Web-{1FF0DECC-9EAB-4495-886F-FF91AAF7ED9B}" dt="2023-04-10T04:35:03.260" v="2"/>
          <ac:spMkLst>
            <pc:docMk/>
            <pc:sldMk cId="2394127745" sldId="271"/>
            <ac:spMk id="17" creationId="{BEC9E7FA-3295-45ED-8253-D23F9E44E1DA}"/>
          </ac:spMkLst>
        </pc:spChg>
        <pc:picChg chg="mod ord">
          <ac:chgData name="Ritik Patel" userId="S::w0823025@myscc.ca::8c128d64-4967-4cb4-8496-efda1100ede3" providerId="AD" clId="Web-{1FF0DECC-9EAB-4495-886F-FF91AAF7ED9B}" dt="2023-04-10T04:35:03.260" v="3"/>
          <ac:picMkLst>
            <pc:docMk/>
            <pc:sldMk cId="2394127745" sldId="271"/>
            <ac:picMk id="5" creationId="{4BE0BB6D-6D29-08A2-0A17-9EB227E49F8E}"/>
          </ac:picMkLst>
        </pc:picChg>
      </pc:sldChg>
      <pc:sldChg chg="addSp modSp">
        <pc:chgData name="Ritik Patel" userId="S::w0823025@myscc.ca::8c128d64-4967-4cb4-8496-efda1100ede3" providerId="AD" clId="Web-{1FF0DECC-9EAB-4495-886F-FF91AAF7ED9B}" dt="2023-04-10T04:35:11.932" v="4"/>
        <pc:sldMkLst>
          <pc:docMk/>
          <pc:sldMk cId="2815567372" sldId="272"/>
        </pc:sldMkLst>
        <pc:spChg chg="mod ord">
          <ac:chgData name="Ritik Patel" userId="S::w0823025@myscc.ca::8c128d64-4967-4cb4-8496-efda1100ede3" providerId="AD" clId="Web-{1FF0DECC-9EAB-4495-886F-FF91AAF7ED9B}" dt="2023-04-10T04:35:11.932" v="4"/>
          <ac:spMkLst>
            <pc:docMk/>
            <pc:sldMk cId="2815567372" sldId="272"/>
            <ac:spMk id="3" creationId="{1B8D3F6A-2516-CCFB-8D83-2B994A6DF404}"/>
          </ac:spMkLst>
        </pc:spChg>
        <pc:spChg chg="add">
          <ac:chgData name="Ritik Patel" userId="S::w0823025@myscc.ca::8c128d64-4967-4cb4-8496-efda1100ede3" providerId="AD" clId="Web-{1FF0DECC-9EAB-4495-886F-FF91AAF7ED9B}" dt="2023-04-10T04:35:11.932" v="4"/>
          <ac:spMkLst>
            <pc:docMk/>
            <pc:sldMk cId="2815567372" sldId="272"/>
            <ac:spMk id="9" creationId="{BEC9E7FA-3295-45ED-8253-D23F9E44E1DA}"/>
          </ac:spMkLst>
        </pc:spChg>
        <pc:picChg chg="mod">
          <ac:chgData name="Ritik Patel" userId="S::w0823025@myscc.ca::8c128d64-4967-4cb4-8496-efda1100ede3" providerId="AD" clId="Web-{1FF0DECC-9EAB-4495-886F-FF91AAF7ED9B}" dt="2023-04-10T04:35:11.932" v="4"/>
          <ac:picMkLst>
            <pc:docMk/>
            <pc:sldMk cId="2815567372" sldId="272"/>
            <ac:picMk id="7" creationId="{FF9FD69D-4943-AA1B-E4CA-8E3024B33603}"/>
          </ac:picMkLst>
        </pc:picChg>
      </pc:sldChg>
      <pc:sldChg chg="delSp modSp">
        <pc:chgData name="Ritik Patel" userId="S::w0823025@myscc.ca::8c128d64-4967-4cb4-8496-efda1100ede3" providerId="AD" clId="Web-{1FF0DECC-9EAB-4495-886F-FF91AAF7ED9B}" dt="2023-04-10T04:35:17.839" v="5"/>
        <pc:sldMkLst>
          <pc:docMk/>
          <pc:sldMk cId="1692896431" sldId="273"/>
        </pc:sldMkLst>
        <pc:spChg chg="mod">
          <ac:chgData name="Ritik Patel" userId="S::w0823025@myscc.ca::8c128d64-4967-4cb4-8496-efda1100ede3" providerId="AD" clId="Web-{1FF0DECC-9EAB-4495-886F-FF91AAF7ED9B}" dt="2023-04-10T04:35:17.839" v="5"/>
          <ac:spMkLst>
            <pc:docMk/>
            <pc:sldMk cId="1692896431" sldId="273"/>
            <ac:spMk id="3" creationId="{B4D0328F-1A70-6C8A-71E6-A18CFAB6DE98}"/>
          </ac:spMkLst>
        </pc:spChg>
        <pc:spChg chg="del">
          <ac:chgData name="Ritik Patel" userId="S::w0823025@myscc.ca::8c128d64-4967-4cb4-8496-efda1100ede3" providerId="AD" clId="Web-{1FF0DECC-9EAB-4495-886F-FF91AAF7ED9B}" dt="2023-04-10T04:35:17.839" v="5"/>
          <ac:spMkLst>
            <pc:docMk/>
            <pc:sldMk cId="1692896431" sldId="273"/>
            <ac:spMk id="10" creationId="{1D868099-6145-4BC0-A5EA-74BEF1776BA9}"/>
          </ac:spMkLst>
        </pc:spChg>
        <pc:spChg chg="del">
          <ac:chgData name="Ritik Patel" userId="S::w0823025@myscc.ca::8c128d64-4967-4cb4-8496-efda1100ede3" providerId="AD" clId="Web-{1FF0DECC-9EAB-4495-886F-FF91AAF7ED9B}" dt="2023-04-10T04:35:17.839" v="5"/>
          <ac:spMkLst>
            <pc:docMk/>
            <pc:sldMk cId="1692896431" sldId="273"/>
            <ac:spMk id="12" creationId="{CC1026F7-DECB-49B4-A565-518BBA445471}"/>
          </ac:spMkLst>
        </pc:spChg>
        <pc:picChg chg="mod ord">
          <ac:chgData name="Ritik Patel" userId="S::w0823025@myscc.ca::8c128d64-4967-4cb4-8496-efda1100ede3" providerId="AD" clId="Web-{1FF0DECC-9EAB-4495-886F-FF91AAF7ED9B}" dt="2023-04-10T04:35:17.839" v="5"/>
          <ac:picMkLst>
            <pc:docMk/>
            <pc:sldMk cId="1692896431" sldId="273"/>
            <ac:picMk id="5" creationId="{E4C5801A-7744-68CF-F4DB-E728985E4C5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C4DD41B-2922-D448-A53E-304D9EFCC6F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a:extLst>
              <a:ext uri="{FF2B5EF4-FFF2-40B4-BE49-F238E27FC236}">
                <a16:creationId xmlns:a16="http://schemas.microsoft.com/office/drawing/2014/main" id="{26FE78DE-E020-E3B9-2EC2-061A533F209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9C30F53-7732-43A6-962F-2DD72A98CA07}" type="datetimeFigureOut">
              <a:rPr lang="en-CA" smtClean="0"/>
              <a:t>2023-04-13</a:t>
            </a:fld>
            <a:endParaRPr lang="en-CA"/>
          </a:p>
        </p:txBody>
      </p:sp>
      <p:sp>
        <p:nvSpPr>
          <p:cNvPr id="4" name="Footer Placeholder 3">
            <a:extLst>
              <a:ext uri="{FF2B5EF4-FFF2-40B4-BE49-F238E27FC236}">
                <a16:creationId xmlns:a16="http://schemas.microsoft.com/office/drawing/2014/main" id="{9AF87116-22FE-6107-1BFA-4C8464F4CD8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a:extLst>
              <a:ext uri="{FF2B5EF4-FFF2-40B4-BE49-F238E27FC236}">
                <a16:creationId xmlns:a16="http://schemas.microsoft.com/office/drawing/2014/main" id="{82166ACD-0344-ACBC-323F-02217B855C5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3E9D827-329D-43F1-824E-261F2B6BFB97}" type="slidenum">
              <a:rPr lang="en-CA" smtClean="0"/>
              <a:t>‹#›</a:t>
            </a:fld>
            <a:endParaRPr lang="en-CA"/>
          </a:p>
        </p:txBody>
      </p:sp>
    </p:spTree>
    <p:extLst>
      <p:ext uri="{BB962C8B-B14F-4D97-AF65-F5344CB8AC3E}">
        <p14:creationId xmlns:p14="http://schemas.microsoft.com/office/powerpoint/2010/main" val="505655322"/>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F2776A15-D745-494B-B319-53610D711E8A}" type="datetime1">
              <a:rPr lang="en-US" smtClean="0"/>
              <a:t>4/13/2023</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40617C-2198-47E1-B40D-7F1EA2D6DC34}" type="datetime1">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AE87BF-92BF-42DC-808C-B6CE717A50CE}" type="datetime1">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C2E582C-CA1F-4F6E-869E-EB2BD71067D5}" type="datetime1">
              <a:rPr lang="en-US" smtClean="0"/>
              <a:t>4/13/2023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98AC622E-057D-4680-8531-B435E2B5ECA2}" type="datetime1">
              <a:rPr lang="en-US" smtClean="0"/>
              <a:t>4/13/2023</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85EAAE8-67C8-483E-81FD-250CB0CB13FD}" type="datetime1">
              <a:rPr lang="en-US" smtClean="0"/>
              <a:t>4/13/2023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4BE385-84E8-4D1C-828C-410CF241A52E}" type="datetime1">
              <a:rPr lang="en-US" smtClean="0"/>
              <a:t>4/13/2023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962AD46-7A8D-45D3-8B1A-F46C3A39CC53}" type="datetime1">
              <a:rPr lang="en-US" smtClean="0"/>
              <a:t>4/13/2023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EF663C-95D1-47C7-81C3-5F99D2001CBA}" type="datetime1">
              <a:rPr lang="en-US" smtClean="0"/>
              <a:t>4/13/2023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CE79086-7DEB-4F92-A8B5-4436CDCB44E9}" type="datetime1">
              <a:rPr lang="en-US" smtClean="0"/>
              <a:t>4/13/2023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5567883-1852-4F80-88D0-F5A90F5212E8}" type="datetime1">
              <a:rPr lang="en-US" smtClean="0"/>
              <a:t>4/13/2023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E7ABABDD-AEC2-4402-AD87-56A198D83092}" type="datetime1">
              <a:rPr lang="en-US" smtClean="0"/>
              <a:t>4/13/2023</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data.world/uci/online-retai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0" y="0"/>
            <a:ext cx="12556927" cy="7063273"/>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640922"/>
            <a:ext cx="5268177" cy="1086237"/>
          </a:xfrm>
        </p:spPr>
        <p:txBody>
          <a:bodyPr>
            <a:normAutofit fontScale="90000"/>
          </a:bodyPr>
          <a:lstStyle/>
          <a:p>
            <a:pPr algn="l"/>
            <a:br>
              <a:rPr lang="en-CA" sz="3600">
                <a:latin typeface="Calibri" panose="020F0502020204030204" pitchFamily="34" charset="0"/>
                <a:ea typeface="Calibri" panose="020F0502020204030204" pitchFamily="34" charset="0"/>
                <a:cs typeface="Calibri" panose="020F0502020204030204" pitchFamily="34" charset="0"/>
              </a:rPr>
            </a:br>
            <a:br>
              <a:rPr lang="en-CA" sz="3600">
                <a:latin typeface="Calibri" panose="020F0502020204030204" pitchFamily="34" charset="0"/>
                <a:ea typeface="Calibri" panose="020F0502020204030204" pitchFamily="34" charset="0"/>
                <a:cs typeface="Calibri" panose="020F0502020204030204" pitchFamily="34" charset="0"/>
              </a:rPr>
            </a:br>
            <a:br>
              <a:rPr lang="en-CA" sz="3600">
                <a:latin typeface="Calibri" panose="020F0502020204030204" pitchFamily="34" charset="0"/>
                <a:ea typeface="Calibri" panose="020F0502020204030204" pitchFamily="34" charset="0"/>
                <a:cs typeface="Calibri" panose="020F0502020204030204" pitchFamily="34" charset="0"/>
              </a:rPr>
            </a:br>
            <a:br>
              <a:rPr lang="en-CA" sz="3600">
                <a:latin typeface="Calibri" panose="020F0502020204030204" pitchFamily="34" charset="0"/>
                <a:ea typeface="Calibri" panose="020F0502020204030204" pitchFamily="34" charset="0"/>
                <a:cs typeface="Calibri" panose="020F0502020204030204" pitchFamily="34" charset="0"/>
              </a:rPr>
            </a:br>
            <a:br>
              <a:rPr lang="en-CA" sz="3600">
                <a:latin typeface="Calibri" panose="020F0502020204030204" pitchFamily="34" charset="0"/>
                <a:ea typeface="Calibri" panose="020F0502020204030204" pitchFamily="34" charset="0"/>
                <a:cs typeface="Calibri" panose="020F0502020204030204" pitchFamily="34" charset="0"/>
              </a:rPr>
            </a:br>
            <a:br>
              <a:rPr lang="en-CA" sz="3600">
                <a:latin typeface="Calibri" panose="020F0502020204030204" pitchFamily="34" charset="0"/>
                <a:ea typeface="Calibri" panose="020F0502020204030204" pitchFamily="34" charset="0"/>
                <a:cs typeface="Calibri" panose="020F0502020204030204" pitchFamily="34" charset="0"/>
              </a:rPr>
            </a:br>
            <a:br>
              <a:rPr lang="en-CA" sz="3600">
                <a:latin typeface="Calibri" panose="020F0502020204030204" pitchFamily="34" charset="0"/>
                <a:ea typeface="Calibri" panose="020F0502020204030204" pitchFamily="34" charset="0"/>
                <a:cs typeface="Calibri" panose="020F0502020204030204" pitchFamily="34" charset="0"/>
              </a:rPr>
            </a:br>
            <a:r>
              <a:rPr lang="en-CA" sz="3600">
                <a:solidFill>
                  <a:schemeClr val="bg1"/>
                </a:solidFill>
                <a:latin typeface="Calibri" panose="020F0502020204030204" pitchFamily="34" charset="0"/>
                <a:ea typeface="Calibri" panose="020F0502020204030204" pitchFamily="34" charset="0"/>
                <a:cs typeface="Calibri" panose="020F0502020204030204" pitchFamily="34" charset="0"/>
              </a:rPr>
              <a:t>Project name:</a:t>
            </a:r>
            <a:br>
              <a:rPr lang="en-CA" sz="3600">
                <a:solidFill>
                  <a:schemeClr val="bg1"/>
                </a:solidFill>
                <a:latin typeface="Calibri" panose="020F0502020204030204" pitchFamily="34" charset="0"/>
                <a:ea typeface="Calibri" panose="020F0502020204030204" pitchFamily="34" charset="0"/>
                <a:cs typeface="Calibri" panose="020F0502020204030204" pitchFamily="34" charset="0"/>
              </a:rPr>
            </a:br>
            <a:r>
              <a:rPr lang="en-CA" sz="3600">
                <a:solidFill>
                  <a:schemeClr val="bg1"/>
                </a:solidFill>
                <a:latin typeface="Calibri" panose="020F0502020204030204" pitchFamily="34" charset="0"/>
                <a:ea typeface="Calibri" panose="020F0502020204030204" pitchFamily="34" charset="0"/>
                <a:cs typeface="Calibri" panose="020F0502020204030204" pitchFamily="34" charset="0"/>
              </a:rPr>
              <a:t>Online Retail</a:t>
            </a:r>
            <a:br>
              <a:rPr lang="en-CA" sz="3600">
                <a:solidFill>
                  <a:schemeClr val="bg1"/>
                </a:solidFill>
                <a:latin typeface="Calibri" panose="020F0502020204030204" pitchFamily="34" charset="0"/>
                <a:ea typeface="Calibri" panose="020F0502020204030204" pitchFamily="34" charset="0"/>
                <a:cs typeface="Calibri" panose="020F0502020204030204" pitchFamily="34" charset="0"/>
              </a:rPr>
            </a:br>
            <a:endParaRPr lang="en-US" sz="36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a:solidFill>
                  <a:srgbClr val="FFFFFF"/>
                </a:solidFill>
                <a:latin typeface="Calibri" panose="020F0502020204030204" pitchFamily="34" charset="0"/>
                <a:ea typeface="Calibri" panose="020F0502020204030204" pitchFamily="34" charset="0"/>
                <a:cs typeface="Calibri" panose="020F0502020204030204" pitchFamily="34" charset="0"/>
              </a:rPr>
              <a:t>By: Group-12</a:t>
            </a:r>
          </a:p>
        </p:txBody>
      </p:sp>
      <p:sp>
        <p:nvSpPr>
          <p:cNvPr id="4" name="Slide Number Placeholder 3">
            <a:extLst>
              <a:ext uri="{FF2B5EF4-FFF2-40B4-BE49-F238E27FC236}">
                <a16:creationId xmlns:a16="http://schemas.microsoft.com/office/drawing/2014/main" id="{AF2A5AB5-14AD-0837-5352-7F80822C6D72}"/>
              </a:ext>
            </a:extLst>
          </p:cNvPr>
          <p:cNvSpPr>
            <a:spLocks noGrp="1"/>
          </p:cNvSpPr>
          <p:nvPr>
            <p:ph type="sldNum" sz="quarter" idx="12"/>
          </p:nvPr>
        </p:nvSpPr>
        <p:spPr/>
        <p:txBody>
          <a:bodyPr/>
          <a:lstStyle/>
          <a:p>
            <a:fld id="{69E57DC2-970A-4B3E-BB1C-7A09969E49DF}" type="slidenum">
              <a:rPr lang="en-US" smtClean="0">
                <a:solidFill>
                  <a:schemeClr val="bg1"/>
                </a:solidFill>
              </a:rPr>
              <a:pPr/>
              <a:t>1</a:t>
            </a:fld>
            <a:endParaRPr lang="en-US">
              <a:solidFill>
                <a:schemeClr val="bg1"/>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AB314C-4E43-1DBD-7CDC-8F05E863C9D4}"/>
              </a:ext>
            </a:extLst>
          </p:cNvPr>
          <p:cNvSpPr>
            <a:spLocks noGrp="1"/>
          </p:cNvSpPr>
          <p:nvPr>
            <p:ph idx="1"/>
          </p:nvPr>
        </p:nvSpPr>
        <p:spPr>
          <a:xfrm>
            <a:off x="1371600" y="2286000"/>
            <a:ext cx="3282694" cy="3581400"/>
          </a:xfrm>
        </p:spPr>
        <p:txBody>
          <a:bodyPr vert="horz" lIns="91440" tIns="45720" rIns="91440" bIns="45720" rtlCol="0">
            <a:normAutofit/>
          </a:bodyPr>
          <a:lstStyle/>
          <a:p>
            <a:pPr marL="0" indent="0">
              <a:buNone/>
            </a:pPr>
            <a:endParaRPr lang="en-CA" b="1"/>
          </a:p>
          <a:p>
            <a:pPr marL="0" indent="0">
              <a:buNone/>
            </a:pPr>
            <a:r>
              <a:rPr lang="en-CA" b="1" dirty="0"/>
              <a:t>2. </a:t>
            </a:r>
            <a:r>
              <a:rPr lang="en-CA" b="1" dirty="0">
                <a:effectLst/>
                <a:latin typeface="Calibri"/>
                <a:ea typeface="Calibri" panose="020F0502020204030204" pitchFamily="34" charset="0"/>
                <a:cs typeface="Calibri"/>
              </a:rPr>
              <a:t>Which countries have the     highest </a:t>
            </a:r>
            <a:r>
              <a:rPr lang="en-CA" b="1" dirty="0">
                <a:latin typeface="Calibri"/>
                <a:ea typeface="Calibri" panose="020F0502020204030204" pitchFamily="34" charset="0"/>
                <a:cs typeface="Calibri"/>
              </a:rPr>
              <a:t>purchase</a:t>
            </a:r>
            <a:r>
              <a:rPr lang="en-CA" b="1" dirty="0">
                <a:effectLst/>
                <a:latin typeface="Calibri"/>
                <a:ea typeface="Calibri" panose="020F0502020204030204" pitchFamily="34" charset="0"/>
                <a:cs typeface="Calibri"/>
              </a:rPr>
              <a:t> volume?</a:t>
            </a:r>
            <a:endParaRPr lang="en-CA" b="1">
              <a:effectLst/>
              <a:latin typeface="Calibri"/>
              <a:ea typeface="Calibri" panose="020F0502020204030204" pitchFamily="34" charset="0"/>
              <a:cs typeface="Calibri"/>
            </a:endParaRPr>
          </a:p>
          <a:p>
            <a:pPr marL="0" indent="0">
              <a:buNone/>
            </a:pPr>
            <a:r>
              <a:rPr lang="en-CA" b="1" dirty="0"/>
              <a:t>  </a:t>
            </a:r>
            <a:endParaRPr lang="en-CA" b="1"/>
          </a:p>
        </p:txBody>
      </p:sp>
      <p:pic>
        <p:nvPicPr>
          <p:cNvPr id="6" name="Picture 5" descr="Chart, bar chart&#10;&#10;Description automatically generated">
            <a:extLst>
              <a:ext uri="{FF2B5EF4-FFF2-40B4-BE49-F238E27FC236}">
                <a16:creationId xmlns:a16="http://schemas.microsoft.com/office/drawing/2014/main" id="{582B24B8-A775-2D79-121D-DCB827976803}"/>
              </a:ext>
            </a:extLst>
          </p:cNvPr>
          <p:cNvPicPr>
            <a:picLocks noChangeAspect="1"/>
          </p:cNvPicPr>
          <p:nvPr/>
        </p:nvPicPr>
        <p:blipFill>
          <a:blip r:embed="rId2"/>
          <a:stretch>
            <a:fillRect/>
          </a:stretch>
        </p:blipFill>
        <p:spPr>
          <a:xfrm>
            <a:off x="4498885" y="1465007"/>
            <a:ext cx="7537402" cy="4402394"/>
          </a:xfrm>
          <a:prstGeom prst="rect">
            <a:avLst/>
          </a:prstGeom>
        </p:spPr>
      </p:pic>
      <p:sp>
        <p:nvSpPr>
          <p:cNvPr id="4" name="Slide Number Placeholder 3">
            <a:extLst>
              <a:ext uri="{FF2B5EF4-FFF2-40B4-BE49-F238E27FC236}">
                <a16:creationId xmlns:a16="http://schemas.microsoft.com/office/drawing/2014/main" id="{9438526D-945D-31E5-FD77-ADB85CF27DCC}"/>
              </a:ext>
            </a:extLst>
          </p:cNvPr>
          <p:cNvSpPr>
            <a:spLocks noGrp="1"/>
          </p:cNvSpPr>
          <p:nvPr>
            <p:ph type="sldNum" sz="quarter" idx="12"/>
          </p:nvPr>
        </p:nvSpPr>
        <p:spPr>
          <a:xfrm>
            <a:off x="9472736" y="6453386"/>
            <a:ext cx="1596292" cy="404614"/>
          </a:xfrm>
        </p:spPr>
        <p:txBody>
          <a:bodyPr>
            <a:normAutofit/>
          </a:bodyPr>
          <a:lstStyle/>
          <a:p>
            <a:pPr>
              <a:spcAft>
                <a:spcPts val="600"/>
              </a:spcAft>
            </a:pPr>
            <a:fld id="{69E57DC2-970A-4B3E-BB1C-7A09969E49DF}" type="slidenum">
              <a:rPr lang="en-US" smtClean="0"/>
              <a:pPr>
                <a:spcAft>
                  <a:spcPts val="600"/>
                </a:spcAft>
              </a:pPr>
              <a:t>10</a:t>
            </a:fld>
            <a:endParaRPr lang="en-US"/>
          </a:p>
        </p:txBody>
      </p:sp>
    </p:spTree>
    <p:extLst>
      <p:ext uri="{BB962C8B-B14F-4D97-AF65-F5344CB8AC3E}">
        <p14:creationId xmlns:p14="http://schemas.microsoft.com/office/powerpoint/2010/main" val="2394127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4007-9171-02AB-A675-9EFA4BF1A667}"/>
              </a:ext>
            </a:extLst>
          </p:cNvPr>
          <p:cNvSpPr>
            <a:spLocks noGrp="1"/>
          </p:cNvSpPr>
          <p:nvPr>
            <p:ph type="title"/>
          </p:nvPr>
        </p:nvSpPr>
        <p:spPr>
          <a:xfrm>
            <a:off x="719849" y="14583"/>
            <a:ext cx="9601200" cy="1485900"/>
          </a:xfrm>
        </p:spPr>
        <p:txBody>
          <a:bodyPr>
            <a:normAutofit/>
          </a:bodyPr>
          <a:lstStyle/>
          <a:p>
            <a:br>
              <a:rPr lang="en-US" sz="4400">
                <a:latin typeface="Calibri" panose="020F0502020204030204" pitchFamily="34" charset="0"/>
                <a:ea typeface="Calibri" panose="020F0502020204030204" pitchFamily="34" charset="0"/>
                <a:cs typeface="Calibri" panose="020F0502020204030204" pitchFamily="34" charset="0"/>
              </a:rPr>
            </a:br>
            <a:r>
              <a:rPr lang="en-US" sz="4400">
                <a:latin typeface="Calibri" panose="020F0502020204030204" pitchFamily="34" charset="0"/>
                <a:ea typeface="Calibri" panose="020F0502020204030204" pitchFamily="34" charset="0"/>
                <a:cs typeface="Calibri" panose="020F0502020204030204" pitchFamily="34" charset="0"/>
              </a:rPr>
              <a:t>DESCRIPTION</a:t>
            </a:r>
            <a:endParaRPr lang="en-CA">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C3CB2F91-0D70-E624-10E7-7176CB7ACF67}"/>
              </a:ext>
            </a:extLst>
          </p:cNvPr>
          <p:cNvSpPr>
            <a:spLocks noGrp="1"/>
          </p:cNvSpPr>
          <p:nvPr>
            <p:ph idx="1"/>
          </p:nvPr>
        </p:nvSpPr>
        <p:spPr/>
        <p:txBody>
          <a:bodyPr>
            <a:normAutofit/>
          </a:bodyPr>
          <a:lstStyle/>
          <a:p>
            <a:r>
              <a:rPr lang="en-US" sz="2400">
                <a:latin typeface="Söhne"/>
              </a:rPr>
              <a:t>W</a:t>
            </a:r>
            <a:r>
              <a:rPr lang="en-US" sz="2400" b="0" i="0">
                <a:effectLst/>
                <a:latin typeface="Söhne"/>
              </a:rPr>
              <a:t>e can see that on the x-axis, we have total quantity sold (in thousand) and on y-axis, we have the products.</a:t>
            </a:r>
          </a:p>
          <a:p>
            <a:r>
              <a:rPr lang="en-US" sz="2400" b="0" i="0">
                <a:effectLst/>
                <a:latin typeface="Söhne"/>
              </a:rPr>
              <a:t>As per plot, Untied Kingdome </a:t>
            </a:r>
            <a:r>
              <a:rPr lang="en-CA" sz="2400">
                <a:effectLst/>
                <a:latin typeface="Calibri" panose="020F0502020204030204" pitchFamily="34" charset="0"/>
                <a:ea typeface="Calibri" panose="020F0502020204030204" pitchFamily="34" charset="0"/>
                <a:cs typeface="Calibri" panose="020F0502020204030204" pitchFamily="34" charset="0"/>
              </a:rPr>
              <a:t>have the highest sales volume and </a:t>
            </a:r>
            <a:r>
              <a:rPr lang="en-US" sz="2400" b="0" i="0">
                <a:effectLst/>
                <a:latin typeface="Söhne"/>
              </a:rPr>
              <a:t> France have least sales volume.</a:t>
            </a:r>
          </a:p>
          <a:p>
            <a:endParaRPr lang="en-CA" sz="2400"/>
          </a:p>
        </p:txBody>
      </p:sp>
      <p:sp>
        <p:nvSpPr>
          <p:cNvPr id="4" name="Slide Number Placeholder 3">
            <a:extLst>
              <a:ext uri="{FF2B5EF4-FFF2-40B4-BE49-F238E27FC236}">
                <a16:creationId xmlns:a16="http://schemas.microsoft.com/office/drawing/2014/main" id="{F58807AC-1216-B9D7-C78F-41E218C1C6BA}"/>
              </a:ext>
            </a:extLst>
          </p:cNvPr>
          <p:cNvSpPr>
            <a:spLocks noGrp="1"/>
          </p:cNvSpPr>
          <p:nvPr>
            <p:ph type="sldNum" sz="quarter" idx="12"/>
          </p:nvPr>
        </p:nvSpPr>
        <p:spPr/>
        <p:txBody>
          <a:bodyPr/>
          <a:lstStyle/>
          <a:p>
            <a:fld id="{69E57DC2-970A-4B3E-BB1C-7A09969E49DF}" type="slidenum">
              <a:rPr lang="en-US" smtClean="0"/>
              <a:t>11</a:t>
            </a:fld>
            <a:endParaRPr lang="en-US"/>
          </a:p>
        </p:txBody>
      </p:sp>
    </p:spTree>
    <p:extLst>
      <p:ext uri="{BB962C8B-B14F-4D97-AF65-F5344CB8AC3E}">
        <p14:creationId xmlns:p14="http://schemas.microsoft.com/office/powerpoint/2010/main" val="42149967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11">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descr="Chart, table&#10;&#10;Description automatically generated">
            <a:extLst>
              <a:ext uri="{FF2B5EF4-FFF2-40B4-BE49-F238E27FC236}">
                <a16:creationId xmlns:a16="http://schemas.microsoft.com/office/drawing/2014/main" id="{FF9FD69D-4943-AA1B-E4CA-8E3024B33603}"/>
              </a:ext>
            </a:extLst>
          </p:cNvPr>
          <p:cNvPicPr>
            <a:picLocks noChangeAspect="1"/>
          </p:cNvPicPr>
          <p:nvPr/>
        </p:nvPicPr>
        <p:blipFill>
          <a:blip r:embed="rId2"/>
          <a:stretch>
            <a:fillRect/>
          </a:stretch>
        </p:blipFill>
        <p:spPr>
          <a:xfrm>
            <a:off x="1498143" y="645106"/>
            <a:ext cx="5567900" cy="5247747"/>
          </a:xfrm>
          <a:prstGeom prst="rect">
            <a:avLst/>
          </a:prstGeom>
        </p:spPr>
      </p:pic>
      <p:sp>
        <p:nvSpPr>
          <p:cNvPr id="3" name="Content Placeholder 2">
            <a:extLst>
              <a:ext uri="{FF2B5EF4-FFF2-40B4-BE49-F238E27FC236}">
                <a16:creationId xmlns:a16="http://schemas.microsoft.com/office/drawing/2014/main" id="{1B8D3F6A-2516-CCFB-8D83-2B994A6DF404}"/>
              </a:ext>
            </a:extLst>
          </p:cNvPr>
          <p:cNvSpPr>
            <a:spLocks noGrp="1"/>
          </p:cNvSpPr>
          <p:nvPr>
            <p:ph idx="1"/>
          </p:nvPr>
        </p:nvSpPr>
        <p:spPr>
          <a:xfrm>
            <a:off x="7860667" y="2286000"/>
            <a:ext cx="3656419" cy="3581400"/>
          </a:xfrm>
        </p:spPr>
        <p:txBody>
          <a:bodyPr vert="horz" lIns="91440" tIns="45720" rIns="91440" bIns="45720" rtlCol="0" anchor="t">
            <a:normAutofit/>
          </a:bodyPr>
          <a:lstStyle/>
          <a:p>
            <a:pPr marL="0" indent="0">
              <a:buNone/>
            </a:pPr>
            <a:endParaRPr lang="en-CA" b="1" dirty="0"/>
          </a:p>
          <a:p>
            <a:pPr marL="0" indent="0">
              <a:buNone/>
            </a:pPr>
            <a:r>
              <a:rPr lang="en-CA" b="1" dirty="0"/>
              <a:t>3. </a:t>
            </a:r>
            <a:r>
              <a:rPr lang="en-CA" b="1" dirty="0">
                <a:effectLst/>
                <a:latin typeface="Calibri"/>
                <a:ea typeface="Calibri" panose="020F0502020204030204" pitchFamily="34" charset="0"/>
                <a:cs typeface="Calibri"/>
              </a:rPr>
              <a:t>Are there any relation between the purchase of certain products and </a:t>
            </a:r>
            <a:r>
              <a:rPr lang="en-CA" sz="2000" b="1" dirty="0">
                <a:effectLst/>
                <a:latin typeface="Calibri" panose="020F0502020204030204" pitchFamily="34" charset="0"/>
                <a:ea typeface="Calibri" panose="020F0502020204030204" pitchFamily="34" charset="0"/>
                <a:cs typeface="Calibri" panose="020F0502020204030204" pitchFamily="34" charset="0"/>
              </a:rPr>
              <a:t> throughout the month.</a:t>
            </a:r>
            <a:r>
              <a:rPr lang="en-CA" b="1" dirty="0">
                <a:effectLst/>
                <a:latin typeface="Calibri"/>
                <a:ea typeface="Calibri" panose="020F0502020204030204" pitchFamily="34" charset="0"/>
                <a:cs typeface="Calibri"/>
              </a:rPr>
              <a:t>?</a:t>
            </a:r>
          </a:p>
          <a:p>
            <a:pPr marL="0" indent="0">
              <a:buNone/>
            </a:pPr>
            <a:r>
              <a:rPr lang="en-CA" b="1" dirty="0"/>
              <a:t>   </a:t>
            </a:r>
          </a:p>
        </p:txBody>
      </p:sp>
      <p:sp>
        <p:nvSpPr>
          <p:cNvPr id="4" name="Slide Number Placeholder 3">
            <a:extLst>
              <a:ext uri="{FF2B5EF4-FFF2-40B4-BE49-F238E27FC236}">
                <a16:creationId xmlns:a16="http://schemas.microsoft.com/office/drawing/2014/main" id="{82CE6FDB-8E90-6EED-97AC-36BBCCB3BBFC}"/>
              </a:ext>
            </a:extLst>
          </p:cNvPr>
          <p:cNvSpPr>
            <a:spLocks noGrp="1"/>
          </p:cNvSpPr>
          <p:nvPr>
            <p:ph type="sldNum" sz="quarter" idx="12"/>
          </p:nvPr>
        </p:nvSpPr>
        <p:spPr>
          <a:xfrm>
            <a:off x="9472736" y="6453386"/>
            <a:ext cx="1596292" cy="404614"/>
          </a:xfrm>
        </p:spPr>
        <p:txBody>
          <a:bodyPr>
            <a:normAutofit/>
          </a:bodyPr>
          <a:lstStyle/>
          <a:p>
            <a:pPr>
              <a:spcAft>
                <a:spcPts val="600"/>
              </a:spcAft>
            </a:pPr>
            <a:fld id="{69E57DC2-970A-4B3E-BB1C-7A09969E49DF}" type="slidenum">
              <a:rPr lang="en-US" smtClean="0"/>
              <a:pPr>
                <a:spcAft>
                  <a:spcPts val="600"/>
                </a:spcAft>
              </a:pPr>
              <a:t>12</a:t>
            </a:fld>
            <a:endParaRPr lang="en-US"/>
          </a:p>
        </p:txBody>
      </p:sp>
    </p:spTree>
    <p:extLst>
      <p:ext uri="{BB962C8B-B14F-4D97-AF65-F5344CB8AC3E}">
        <p14:creationId xmlns:p14="http://schemas.microsoft.com/office/powerpoint/2010/main" val="2815567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FDDCF-CEDD-5D95-EE71-5EB44F23EFC1}"/>
              </a:ext>
            </a:extLst>
          </p:cNvPr>
          <p:cNvSpPr>
            <a:spLocks noGrp="1"/>
          </p:cNvSpPr>
          <p:nvPr>
            <p:ph type="title"/>
          </p:nvPr>
        </p:nvSpPr>
        <p:spPr>
          <a:xfrm>
            <a:off x="709133" y="13995"/>
            <a:ext cx="9601200" cy="1485900"/>
          </a:xfrm>
        </p:spPr>
        <p:txBody>
          <a:bodyPr>
            <a:normAutofit/>
          </a:bodyPr>
          <a:lstStyle/>
          <a:p>
            <a:br>
              <a:rPr lang="en-US" sz="4400">
                <a:latin typeface="Calibri" panose="020F0502020204030204" pitchFamily="34" charset="0"/>
                <a:ea typeface="Calibri" panose="020F0502020204030204" pitchFamily="34" charset="0"/>
                <a:cs typeface="Calibri" panose="020F0502020204030204" pitchFamily="34" charset="0"/>
              </a:rPr>
            </a:br>
            <a:r>
              <a:rPr lang="en-US" sz="4400">
                <a:latin typeface="Calibri" panose="020F0502020204030204" pitchFamily="34" charset="0"/>
                <a:ea typeface="Calibri" panose="020F0502020204030204" pitchFamily="34" charset="0"/>
                <a:cs typeface="Calibri" panose="020F0502020204030204" pitchFamily="34" charset="0"/>
              </a:rPr>
              <a:t>DESCRIPTION</a:t>
            </a:r>
            <a:endParaRPr lang="en-CA">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7737693-6912-270C-AEE9-2E827A13BA30}"/>
              </a:ext>
            </a:extLst>
          </p:cNvPr>
          <p:cNvSpPr>
            <a:spLocks noGrp="1"/>
          </p:cNvSpPr>
          <p:nvPr>
            <p:ph idx="1"/>
          </p:nvPr>
        </p:nvSpPr>
        <p:spPr/>
        <p:txBody>
          <a:bodyPr>
            <a:noAutofit/>
          </a:bodyPr>
          <a:lstStyle/>
          <a:p>
            <a:pPr>
              <a:spcAft>
                <a:spcPts val="1500"/>
              </a:spcAft>
            </a:pPr>
            <a:r>
              <a:rPr lang="en-CA" sz="2400" dirty="0">
                <a:effectLst/>
                <a:latin typeface="Calibri" panose="020F0502020204030204" pitchFamily="34" charset="0"/>
                <a:ea typeface="Calibri" panose="020F0502020204030204" pitchFamily="34" charset="0"/>
                <a:cs typeface="Calibri" panose="020F0502020204030204" pitchFamily="34" charset="0"/>
              </a:rPr>
              <a:t>This code is creating a heatmap visualization using Seaborn and Matplotlib libraries to display the item counts by day for the top 10 most frequent items in a retail dataset.</a:t>
            </a:r>
          </a:p>
          <a:p>
            <a:r>
              <a:rPr lang="en-CA" sz="2400" dirty="0">
                <a:effectLst/>
                <a:latin typeface="Calibri" panose="020F0502020204030204" pitchFamily="34" charset="0"/>
                <a:ea typeface="Calibri" panose="020F0502020204030204" pitchFamily="34" charset="0"/>
                <a:cs typeface="Calibri" panose="020F0502020204030204" pitchFamily="34" charset="0"/>
              </a:rPr>
              <a:t>It first extracts the top 10 items with the highest frequency count, then filters the data to include only these top 10 items. It pivots the data to create a table of item counts by day.</a:t>
            </a:r>
          </a:p>
          <a:p>
            <a:pPr>
              <a:lnSpc>
                <a:spcPct val="107000"/>
              </a:lnSpc>
              <a:spcAft>
                <a:spcPts val="800"/>
              </a:spcAft>
            </a:pPr>
            <a:r>
              <a:rPr lang="en-CA" sz="2400" dirty="0">
                <a:effectLst/>
                <a:latin typeface="Calibri" panose="020F0502020204030204" pitchFamily="34" charset="0"/>
                <a:ea typeface="Calibri" panose="020F0502020204030204" pitchFamily="34" charset="0"/>
                <a:cs typeface="Calibri" panose="020F0502020204030204" pitchFamily="34" charset="0"/>
              </a:rPr>
              <a:t>It has been observed that two items, JUMBO BAG RED RETROSPOT and WHITE HANGING HEART T-LIGHT HOLDER, sell more throughout the month.</a:t>
            </a:r>
          </a:p>
        </p:txBody>
      </p:sp>
      <p:sp>
        <p:nvSpPr>
          <p:cNvPr id="4" name="Slide Number Placeholder 3">
            <a:extLst>
              <a:ext uri="{FF2B5EF4-FFF2-40B4-BE49-F238E27FC236}">
                <a16:creationId xmlns:a16="http://schemas.microsoft.com/office/drawing/2014/main" id="{B5DD53F4-A974-CE79-B3B4-FE652B4D24AC}"/>
              </a:ext>
            </a:extLst>
          </p:cNvPr>
          <p:cNvSpPr>
            <a:spLocks noGrp="1"/>
          </p:cNvSpPr>
          <p:nvPr>
            <p:ph type="sldNum" sz="quarter" idx="12"/>
          </p:nvPr>
        </p:nvSpPr>
        <p:spPr/>
        <p:txBody>
          <a:bodyPr/>
          <a:lstStyle/>
          <a:p>
            <a:fld id="{69E57DC2-970A-4B3E-BB1C-7A09969E49DF}" type="slidenum">
              <a:rPr lang="en-US" smtClean="0"/>
              <a:t>13</a:t>
            </a:fld>
            <a:endParaRPr lang="en-US"/>
          </a:p>
        </p:txBody>
      </p:sp>
    </p:spTree>
    <p:extLst>
      <p:ext uri="{BB962C8B-B14F-4D97-AF65-F5344CB8AC3E}">
        <p14:creationId xmlns:p14="http://schemas.microsoft.com/office/powerpoint/2010/main" val="3556365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D0328F-1A70-6C8A-71E6-A18CFAB6DE98}"/>
              </a:ext>
            </a:extLst>
          </p:cNvPr>
          <p:cNvSpPr>
            <a:spLocks noGrp="1"/>
          </p:cNvSpPr>
          <p:nvPr>
            <p:ph idx="1"/>
          </p:nvPr>
        </p:nvSpPr>
        <p:spPr>
          <a:xfrm>
            <a:off x="1371600" y="2286000"/>
            <a:ext cx="3282694" cy="3581400"/>
          </a:xfrm>
        </p:spPr>
        <p:txBody>
          <a:bodyPr vert="horz" lIns="91440" tIns="45720" rIns="91440" bIns="45720" rtlCol="0" anchor="t">
            <a:normAutofit/>
          </a:bodyPr>
          <a:lstStyle/>
          <a:p>
            <a:pPr marL="0" indent="0" algn="just">
              <a:buNone/>
            </a:pPr>
            <a:endParaRPr lang="en-CA" b="1" dirty="0"/>
          </a:p>
          <a:p>
            <a:pPr marL="0" indent="0" algn="just">
              <a:buNone/>
            </a:pPr>
            <a:r>
              <a:rPr lang="en-CA" b="1" dirty="0"/>
              <a:t>4. </a:t>
            </a:r>
            <a:r>
              <a:rPr lang="en-US" b="1" dirty="0">
                <a:latin typeface="Calibri"/>
                <a:ea typeface="Calibri" panose="020F0502020204030204" pitchFamily="34" charset="0"/>
                <a:cs typeface="Calibri"/>
              </a:rPr>
              <a:t>What are the sales trends by month, day of week, and time of day?</a:t>
            </a:r>
            <a:endParaRPr lang="en-CA" b="1" dirty="0">
              <a:effectLst/>
              <a:latin typeface="Calibri"/>
              <a:ea typeface="Calibri" panose="020F0502020204030204" pitchFamily="34" charset="0"/>
              <a:cs typeface="Calibri"/>
            </a:endParaRPr>
          </a:p>
          <a:p>
            <a:pPr marL="0" indent="0" algn="just">
              <a:buNone/>
            </a:pPr>
            <a:endParaRPr lang="en-CA" b="1" dirty="0"/>
          </a:p>
        </p:txBody>
      </p:sp>
      <p:pic>
        <p:nvPicPr>
          <p:cNvPr id="5" name="Picture 4" descr="Chart, line chart&#10;&#10;Description automatically generated">
            <a:extLst>
              <a:ext uri="{FF2B5EF4-FFF2-40B4-BE49-F238E27FC236}">
                <a16:creationId xmlns:a16="http://schemas.microsoft.com/office/drawing/2014/main" id="{E4C5801A-7744-68CF-F4DB-E728985E4C57}"/>
              </a:ext>
            </a:extLst>
          </p:cNvPr>
          <p:cNvPicPr>
            <a:picLocks noChangeAspect="1"/>
          </p:cNvPicPr>
          <p:nvPr/>
        </p:nvPicPr>
        <p:blipFill>
          <a:blip r:embed="rId2"/>
          <a:stretch>
            <a:fillRect/>
          </a:stretch>
        </p:blipFill>
        <p:spPr>
          <a:xfrm>
            <a:off x="4758813" y="792493"/>
            <a:ext cx="7229811" cy="5274009"/>
          </a:xfrm>
          <a:prstGeom prst="rect">
            <a:avLst/>
          </a:prstGeom>
        </p:spPr>
      </p:pic>
      <p:sp>
        <p:nvSpPr>
          <p:cNvPr id="4" name="Slide Number Placeholder 3">
            <a:extLst>
              <a:ext uri="{FF2B5EF4-FFF2-40B4-BE49-F238E27FC236}">
                <a16:creationId xmlns:a16="http://schemas.microsoft.com/office/drawing/2014/main" id="{8166F5E5-25D7-3CF6-F50A-A29E65BBAAEE}"/>
              </a:ext>
            </a:extLst>
          </p:cNvPr>
          <p:cNvSpPr>
            <a:spLocks noGrp="1"/>
          </p:cNvSpPr>
          <p:nvPr>
            <p:ph type="sldNum" sz="quarter" idx="12"/>
          </p:nvPr>
        </p:nvSpPr>
        <p:spPr>
          <a:xfrm>
            <a:off x="9472736" y="6453386"/>
            <a:ext cx="1596292" cy="404614"/>
          </a:xfrm>
        </p:spPr>
        <p:txBody>
          <a:bodyPr>
            <a:normAutofit/>
          </a:bodyPr>
          <a:lstStyle/>
          <a:p>
            <a:pPr>
              <a:spcAft>
                <a:spcPts val="600"/>
              </a:spcAft>
            </a:pPr>
            <a:fld id="{69E57DC2-970A-4B3E-BB1C-7A09969E49DF}" type="slidenum">
              <a:rPr lang="en-US" smtClean="0"/>
              <a:pPr>
                <a:spcAft>
                  <a:spcPts val="600"/>
                </a:spcAft>
              </a:pPr>
              <a:t>14</a:t>
            </a:fld>
            <a:endParaRPr lang="en-US"/>
          </a:p>
        </p:txBody>
      </p:sp>
    </p:spTree>
    <p:extLst>
      <p:ext uri="{BB962C8B-B14F-4D97-AF65-F5344CB8AC3E}">
        <p14:creationId xmlns:p14="http://schemas.microsoft.com/office/powerpoint/2010/main" val="1692896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5CEBA-4302-A127-DA82-FC95CED5C60D}"/>
              </a:ext>
            </a:extLst>
          </p:cNvPr>
          <p:cNvSpPr>
            <a:spLocks noGrp="1"/>
          </p:cNvSpPr>
          <p:nvPr>
            <p:ph type="title"/>
          </p:nvPr>
        </p:nvSpPr>
        <p:spPr>
          <a:xfrm>
            <a:off x="718454" y="13988"/>
            <a:ext cx="9601200" cy="1485900"/>
          </a:xfrm>
        </p:spPr>
        <p:txBody>
          <a:bodyPr>
            <a:normAutofit/>
          </a:bodyPr>
          <a:lstStyle/>
          <a:p>
            <a:br>
              <a:rPr lang="en-US" sz="4400">
                <a:latin typeface="Calibri" panose="020F0502020204030204" pitchFamily="34" charset="0"/>
                <a:ea typeface="Calibri" panose="020F0502020204030204" pitchFamily="34" charset="0"/>
                <a:cs typeface="Calibri" panose="020F0502020204030204" pitchFamily="34" charset="0"/>
              </a:rPr>
            </a:br>
            <a:r>
              <a:rPr lang="en-US" sz="4400">
                <a:latin typeface="Calibri" panose="020F0502020204030204" pitchFamily="34" charset="0"/>
                <a:ea typeface="Calibri" panose="020F0502020204030204" pitchFamily="34" charset="0"/>
                <a:cs typeface="Calibri" panose="020F0502020204030204" pitchFamily="34" charset="0"/>
              </a:rPr>
              <a:t>DESCRIPTION</a:t>
            </a:r>
            <a:endParaRPr lang="en-CA">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E57C00A3-F3DE-3490-5908-70181E80818F}"/>
              </a:ext>
            </a:extLst>
          </p:cNvPr>
          <p:cNvSpPr>
            <a:spLocks noGrp="1"/>
          </p:cNvSpPr>
          <p:nvPr>
            <p:ph idx="1"/>
          </p:nvPr>
        </p:nvSpPr>
        <p:spPr>
          <a:xfrm>
            <a:off x="1371600" y="1856792"/>
            <a:ext cx="9601200" cy="4264090"/>
          </a:xfrm>
        </p:spPr>
        <p:txBody>
          <a:bodyPr>
            <a:normAutofit/>
          </a:bodyPr>
          <a:lstStyle/>
          <a:p>
            <a:r>
              <a:rPr lang="en-CA" sz="2400">
                <a:effectLst/>
                <a:latin typeface="Calibri" panose="020F0502020204030204" pitchFamily="34" charset="0"/>
                <a:ea typeface="Calibri" panose="020F0502020204030204" pitchFamily="34" charset="0"/>
                <a:cs typeface="Calibri" panose="020F0502020204030204" pitchFamily="34" charset="0"/>
              </a:rPr>
              <a:t>It extracts month, day, and time information from the "InvoiceDate" column and creates three line charts to show the sales trend by month, day of the week, and time of day.</a:t>
            </a:r>
          </a:p>
          <a:p>
            <a:r>
              <a:rPr lang="en-CA" sz="2400">
                <a:effectLst/>
                <a:latin typeface="Calibri" panose="020F0502020204030204" pitchFamily="34" charset="0"/>
                <a:ea typeface="Calibri" panose="020F0502020204030204" pitchFamily="34" charset="0"/>
                <a:cs typeface="Calibri" panose="020F0502020204030204" pitchFamily="34" charset="0"/>
              </a:rPr>
              <a:t> These charts are displayed in a single figure with three subplots, and the y-axis represents the total quantity sold.</a:t>
            </a:r>
          </a:p>
          <a:p>
            <a:pPr>
              <a:lnSpc>
                <a:spcPct val="107000"/>
              </a:lnSpc>
              <a:spcAft>
                <a:spcPts val="800"/>
              </a:spcAft>
            </a:pPr>
            <a:r>
              <a:rPr lang="en-CA" sz="2400">
                <a:effectLst/>
                <a:latin typeface="Calibri" panose="020F0502020204030204" pitchFamily="34" charset="0"/>
                <a:ea typeface="Calibri" panose="020F0502020204030204" pitchFamily="34" charset="0"/>
                <a:cs typeface="Calibri" panose="020F0502020204030204" pitchFamily="34" charset="0"/>
              </a:rPr>
              <a:t>In the sales trend by month, it can be observed that sales have been trending upwards during the last quarter. In the sales trend by day of the week, sales tend to gradually decline after Wednesday. In the sales trend by time of day, the highest quantity of products were sold between 8am to 2pm.</a:t>
            </a:r>
          </a:p>
          <a:p>
            <a:endParaRPr lang="en-CA" sz="2400"/>
          </a:p>
        </p:txBody>
      </p:sp>
      <p:sp>
        <p:nvSpPr>
          <p:cNvPr id="4" name="Slide Number Placeholder 3">
            <a:extLst>
              <a:ext uri="{FF2B5EF4-FFF2-40B4-BE49-F238E27FC236}">
                <a16:creationId xmlns:a16="http://schemas.microsoft.com/office/drawing/2014/main" id="{5CBAFCB8-4CF5-A9C3-7C17-EA9DCD18A24D}"/>
              </a:ext>
            </a:extLst>
          </p:cNvPr>
          <p:cNvSpPr>
            <a:spLocks noGrp="1"/>
          </p:cNvSpPr>
          <p:nvPr>
            <p:ph type="sldNum" sz="quarter" idx="12"/>
          </p:nvPr>
        </p:nvSpPr>
        <p:spPr/>
        <p:txBody>
          <a:bodyPr/>
          <a:lstStyle/>
          <a:p>
            <a:fld id="{69E57DC2-970A-4B3E-BB1C-7A09969E49DF}" type="slidenum">
              <a:rPr lang="en-US" smtClean="0"/>
              <a:t>15</a:t>
            </a:fld>
            <a:endParaRPr lang="en-US"/>
          </a:p>
        </p:txBody>
      </p:sp>
    </p:spTree>
    <p:extLst>
      <p:ext uri="{BB962C8B-B14F-4D97-AF65-F5344CB8AC3E}">
        <p14:creationId xmlns:p14="http://schemas.microsoft.com/office/powerpoint/2010/main" val="3407623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7A8FE-4F58-DCEC-FFBF-DBA9E9CE8562}"/>
              </a:ext>
            </a:extLst>
          </p:cNvPr>
          <p:cNvSpPr>
            <a:spLocks noGrp="1"/>
          </p:cNvSpPr>
          <p:nvPr>
            <p:ph type="title"/>
          </p:nvPr>
        </p:nvSpPr>
        <p:spPr/>
        <p:txBody>
          <a:bodyPr/>
          <a:lstStyle/>
          <a:p>
            <a:r>
              <a:rPr lang="en-US" sz="4400">
                <a:latin typeface="Calibri" panose="020F0502020204030204" pitchFamily="34" charset="0"/>
                <a:ea typeface="Calibri" panose="020F0502020204030204" pitchFamily="34" charset="0"/>
                <a:cs typeface="Calibri" panose="020F0502020204030204" pitchFamily="34" charset="0"/>
              </a:rPr>
              <a:t>DATASET DESCRIPTION</a:t>
            </a:r>
            <a:endParaRPr lang="en-CA">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C57155DC-3105-DE47-C9B6-D966AA0B649C}"/>
              </a:ext>
            </a:extLst>
          </p:cNvPr>
          <p:cNvSpPr>
            <a:spLocks noGrp="1"/>
          </p:cNvSpPr>
          <p:nvPr>
            <p:ph idx="1"/>
          </p:nvPr>
        </p:nvSpPr>
        <p:spPr/>
        <p:txBody>
          <a:bodyPr>
            <a:normAutofit/>
          </a:bodyPr>
          <a:lstStyle/>
          <a:p>
            <a:r>
              <a:rPr lang="en-IN"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Dataset Link:</a:t>
            </a:r>
            <a:r>
              <a:rPr lang="en-IN" sz="2400" u="sng" dirty="0">
                <a:solidFill>
                  <a:srgbClr val="00B0F0"/>
                </a:solidFill>
                <a:effectLst/>
                <a:latin typeface="Calibri" panose="020F0502020204030204" pitchFamily="34" charset="0"/>
                <a:ea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 https://data.world/uci/online-retail.</a:t>
            </a:r>
            <a:endParaRPr lang="en-IN" sz="2400" dirty="0">
              <a:solidFill>
                <a:srgbClr val="00B0F0"/>
              </a:solidFill>
              <a:effectLst/>
              <a:latin typeface="Calibri" panose="020F0502020204030204" pitchFamily="34" charset="0"/>
              <a:ea typeface="Calibri" panose="020F0502020204030204" pitchFamily="34" charset="0"/>
              <a:cs typeface="Calibri" panose="020F0502020204030204" pitchFamily="34" charset="0"/>
            </a:endParaRPr>
          </a:p>
          <a:p>
            <a:r>
              <a:rPr lang="en-IN"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dataset is based on online retail transactions of a UK-based retailer.</a:t>
            </a:r>
          </a:p>
          <a:p>
            <a:r>
              <a:rPr lang="en-IN"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dataset included data on online retail transactions from 01/12/2010 to 09/12/2011. It has based on invoice no, description, quantity</a:t>
            </a:r>
            <a:r>
              <a:rPr lang="en-IN" sz="2400" dirty="0">
                <a:effectLst/>
                <a:latin typeface="Calibri" panose="020F0502020204030204" pitchFamily="34" charset="0"/>
                <a:ea typeface="Calibri" panose="020F0502020204030204" pitchFamily="34" charset="0"/>
                <a:cs typeface="Calibri" panose="020F0502020204030204" pitchFamily="34" charset="0"/>
              </a:rPr>
              <a:t>,</a:t>
            </a:r>
            <a:r>
              <a:rPr lang="en-IN" sz="2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and many other key points.</a:t>
            </a:r>
          </a:p>
          <a:p>
            <a:endParaRPr lang="en-CA" sz="2400" dirty="0"/>
          </a:p>
        </p:txBody>
      </p:sp>
      <p:sp>
        <p:nvSpPr>
          <p:cNvPr id="4" name="Slide Number Placeholder 3">
            <a:extLst>
              <a:ext uri="{FF2B5EF4-FFF2-40B4-BE49-F238E27FC236}">
                <a16:creationId xmlns:a16="http://schemas.microsoft.com/office/drawing/2014/main" id="{3604F7A0-01C8-B61E-2943-08E68F804526}"/>
              </a:ext>
            </a:extLst>
          </p:cNvPr>
          <p:cNvSpPr>
            <a:spLocks noGrp="1"/>
          </p:cNvSpPr>
          <p:nvPr>
            <p:ph type="sldNum" sz="quarter" idx="12"/>
          </p:nvPr>
        </p:nvSpPr>
        <p:spPr/>
        <p:txBody>
          <a:bodyPr/>
          <a:lstStyle/>
          <a:p>
            <a:fld id="{69E57DC2-970A-4B3E-BB1C-7A09969E49DF}" type="slidenum">
              <a:rPr lang="en-US" smtClean="0"/>
              <a:t>16</a:t>
            </a:fld>
            <a:endParaRPr lang="en-US"/>
          </a:p>
        </p:txBody>
      </p:sp>
    </p:spTree>
    <p:extLst>
      <p:ext uri="{BB962C8B-B14F-4D97-AF65-F5344CB8AC3E}">
        <p14:creationId xmlns:p14="http://schemas.microsoft.com/office/powerpoint/2010/main" val="490387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31A17-1C22-C179-B136-90CC65038FB3}"/>
              </a:ext>
            </a:extLst>
          </p:cNvPr>
          <p:cNvSpPr>
            <a:spLocks noGrp="1"/>
          </p:cNvSpPr>
          <p:nvPr>
            <p:ph type="title"/>
          </p:nvPr>
        </p:nvSpPr>
        <p:spPr/>
        <p:txBody>
          <a:bodyPr/>
          <a:lstStyle/>
          <a:p>
            <a:r>
              <a:rPr lang="en-CA">
                <a:latin typeface="Calibri" panose="020F0502020204030204" pitchFamily="34" charset="0"/>
                <a:ea typeface="Calibri" panose="020F0502020204030204" pitchFamily="34" charset="0"/>
                <a:cs typeface="Calibri" panose="020F0502020204030204" pitchFamily="34" charset="0"/>
              </a:rPr>
              <a:t>LINKS</a:t>
            </a:r>
          </a:p>
        </p:txBody>
      </p:sp>
      <p:sp>
        <p:nvSpPr>
          <p:cNvPr id="3" name="Content Placeholder 2">
            <a:extLst>
              <a:ext uri="{FF2B5EF4-FFF2-40B4-BE49-F238E27FC236}">
                <a16:creationId xmlns:a16="http://schemas.microsoft.com/office/drawing/2014/main" id="{94BD8CF4-0E1F-8A8E-E28C-229A4FD158A5}"/>
              </a:ext>
            </a:extLst>
          </p:cNvPr>
          <p:cNvSpPr>
            <a:spLocks noGrp="1"/>
          </p:cNvSpPr>
          <p:nvPr>
            <p:ph idx="1"/>
          </p:nvPr>
        </p:nvSpPr>
        <p:spPr/>
        <p:txBody>
          <a:bodyPr/>
          <a:lstStyle/>
          <a:p>
            <a:r>
              <a:rPr lang="en-IN"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GitHub: </a:t>
            </a:r>
            <a:r>
              <a:rPr lang="en-IN" b="1" u="sng" dirty="0">
                <a:solidFill>
                  <a:srgbClr val="00B0F0"/>
                </a:solidFill>
                <a:latin typeface="Calibri" panose="020F0502020204030204" pitchFamily="34" charset="0"/>
                <a:ea typeface="Calibri" panose="020F0502020204030204" pitchFamily="34" charset="0"/>
                <a:cs typeface="Calibri" panose="020F0502020204030204" pitchFamily="34" charset="0"/>
              </a:rPr>
              <a:t>https://github.com/MilanKPatel/DAB103Group12</a:t>
            </a:r>
            <a:endParaRPr lang="en-IN" b="1"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r>
              <a:rPr lang="en-IN" b="1" dirty="0">
                <a:solidFill>
                  <a:srgbClr val="000000"/>
                </a:solidFill>
                <a:latin typeface="Calibri" panose="020F0502020204030204" pitchFamily="34" charset="0"/>
                <a:ea typeface="Calibri" panose="020F0502020204030204" pitchFamily="34" charset="0"/>
                <a:cs typeface="Calibri" panose="020F0502020204030204" pitchFamily="34" charset="0"/>
              </a:rPr>
              <a:t>Jira</a:t>
            </a:r>
            <a:r>
              <a:rPr lang="en-IN" b="1" dirty="0">
                <a:latin typeface="Calibri" panose="020F0502020204030204" pitchFamily="34" charset="0"/>
                <a:ea typeface="Calibri" panose="020F0502020204030204" pitchFamily="34" charset="0"/>
                <a:cs typeface="Calibri" panose="020F0502020204030204" pitchFamily="34" charset="0"/>
              </a:rPr>
              <a:t>:</a:t>
            </a:r>
            <a:r>
              <a:rPr lang="en-IN" b="1" dirty="0">
                <a:solidFill>
                  <a:srgbClr val="00B0F0"/>
                </a:solidFill>
                <a:latin typeface="Calibri" panose="020F0502020204030204" pitchFamily="34" charset="0"/>
                <a:ea typeface="Calibri" panose="020F0502020204030204" pitchFamily="34" charset="0"/>
                <a:cs typeface="Calibri" panose="020F0502020204030204" pitchFamily="34" charset="0"/>
              </a:rPr>
              <a:t> </a:t>
            </a:r>
            <a:r>
              <a:rPr lang="en-IN" b="1" u="sng" dirty="0">
                <a:solidFill>
                  <a:srgbClr val="00B0F0"/>
                </a:solidFill>
                <a:effectLst/>
                <a:latin typeface="Calibri" panose="020F0502020204030204" pitchFamily="34" charset="0"/>
                <a:ea typeface="Calibri" panose="020F0502020204030204" pitchFamily="34" charset="0"/>
                <a:cs typeface="Calibri" panose="020F0502020204030204" pitchFamily="34" charset="0"/>
              </a:rPr>
              <a:t>https://milanpatel.atlassian.net/jira/software/projects/DAB/boards/1</a:t>
            </a:r>
            <a:endParaRPr lang="en-CA" b="1" u="sng" dirty="0">
              <a:solidFill>
                <a:srgbClr val="00B0F0"/>
              </a:solidFill>
              <a:latin typeface="Calibri" panose="020F0502020204030204" pitchFamily="34" charset="0"/>
              <a:ea typeface="Calibri" panose="020F0502020204030204" pitchFamily="34" charset="0"/>
              <a:cs typeface="Calibri" panose="020F0502020204030204" pitchFamily="34" charset="0"/>
            </a:endParaRPr>
          </a:p>
          <a:p>
            <a:endParaRPr lang="en-IN" b="1" dirty="0">
              <a:solidFill>
                <a:srgbClr val="00B0F0"/>
              </a:solidFill>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CA" b="1" dirty="0">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9DFE6E63-FD59-1AA1-D046-F3641C942AC7}"/>
              </a:ext>
            </a:extLst>
          </p:cNvPr>
          <p:cNvSpPr>
            <a:spLocks noGrp="1"/>
          </p:cNvSpPr>
          <p:nvPr>
            <p:ph type="sldNum" sz="quarter" idx="12"/>
          </p:nvPr>
        </p:nvSpPr>
        <p:spPr/>
        <p:txBody>
          <a:bodyPr/>
          <a:lstStyle/>
          <a:p>
            <a:fld id="{69E57DC2-970A-4B3E-BB1C-7A09969E49DF}" type="slidenum">
              <a:rPr lang="en-US" smtClean="0"/>
              <a:t>17</a:t>
            </a:fld>
            <a:endParaRPr lang="en-US"/>
          </a:p>
        </p:txBody>
      </p:sp>
    </p:spTree>
    <p:extLst>
      <p:ext uri="{BB962C8B-B14F-4D97-AF65-F5344CB8AC3E}">
        <p14:creationId xmlns:p14="http://schemas.microsoft.com/office/powerpoint/2010/main" val="2050854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CDA9DC-8EC1-A473-DE62-6C7B97C0587E}"/>
              </a:ext>
            </a:extLst>
          </p:cNvPr>
          <p:cNvSpPr>
            <a:spLocks noGrp="1"/>
          </p:cNvSpPr>
          <p:nvPr>
            <p:ph idx="1"/>
          </p:nvPr>
        </p:nvSpPr>
        <p:spPr>
          <a:xfrm>
            <a:off x="4077469" y="2799192"/>
            <a:ext cx="9601200" cy="3581400"/>
          </a:xfrm>
        </p:spPr>
        <p:txBody>
          <a:bodyPr>
            <a:normAutofit/>
          </a:bodyPr>
          <a:lstStyle/>
          <a:p>
            <a:pPr marL="0" indent="0">
              <a:buNone/>
            </a:pPr>
            <a:r>
              <a:rPr lang="en-CA" sz="6000">
                <a:latin typeface="Calibri" panose="020F0502020204030204" pitchFamily="34" charset="0"/>
                <a:ea typeface="Calibri" panose="020F0502020204030204" pitchFamily="34" charset="0"/>
                <a:cs typeface="Calibri" panose="020F0502020204030204" pitchFamily="34" charset="0"/>
              </a:rPr>
              <a:t> Thank You</a:t>
            </a:r>
          </a:p>
        </p:txBody>
      </p:sp>
      <p:sp>
        <p:nvSpPr>
          <p:cNvPr id="4" name="Slide Number Placeholder 3">
            <a:extLst>
              <a:ext uri="{FF2B5EF4-FFF2-40B4-BE49-F238E27FC236}">
                <a16:creationId xmlns:a16="http://schemas.microsoft.com/office/drawing/2014/main" id="{1B73150C-41BD-C003-C594-088CDB66D2A4}"/>
              </a:ext>
            </a:extLst>
          </p:cNvPr>
          <p:cNvSpPr>
            <a:spLocks noGrp="1"/>
          </p:cNvSpPr>
          <p:nvPr>
            <p:ph type="sldNum" sz="quarter" idx="12"/>
          </p:nvPr>
        </p:nvSpPr>
        <p:spPr/>
        <p:txBody>
          <a:bodyPr/>
          <a:lstStyle/>
          <a:p>
            <a:fld id="{69E57DC2-970A-4B3E-BB1C-7A09969E49DF}" type="slidenum">
              <a:rPr lang="en-US" smtClean="0"/>
              <a:t>18</a:t>
            </a:fld>
            <a:endParaRPr lang="en-US"/>
          </a:p>
        </p:txBody>
      </p:sp>
    </p:spTree>
    <p:extLst>
      <p:ext uri="{BB962C8B-B14F-4D97-AF65-F5344CB8AC3E}">
        <p14:creationId xmlns:p14="http://schemas.microsoft.com/office/powerpoint/2010/main" val="4292095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CBA58-07E8-30C2-D0D5-D2CC2DC532BA}"/>
              </a:ext>
            </a:extLst>
          </p:cNvPr>
          <p:cNvSpPr>
            <a:spLocks noGrp="1"/>
          </p:cNvSpPr>
          <p:nvPr>
            <p:ph type="title"/>
          </p:nvPr>
        </p:nvSpPr>
        <p:spPr/>
        <p:txBody>
          <a:bodyPr>
            <a:normAutofit/>
          </a:bodyPr>
          <a:lstStyle/>
          <a:p>
            <a:r>
              <a:rPr lang="en-US">
                <a:latin typeface="Calibri" panose="020F0502020204030204" pitchFamily="34" charset="0"/>
                <a:ea typeface="Calibri" panose="020F0502020204030204" pitchFamily="34" charset="0"/>
                <a:cs typeface="Calibri" panose="020F0502020204030204" pitchFamily="34" charset="0"/>
              </a:rPr>
              <a:t>TEAM INTRODUCTION </a:t>
            </a:r>
            <a:endParaRPr lang="en-CA">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A94B5490-94C1-0DDD-AABC-DD087FA1C262}"/>
              </a:ext>
            </a:extLst>
          </p:cNvPr>
          <p:cNvSpPr>
            <a:spLocks noGrp="1"/>
          </p:cNvSpPr>
          <p:nvPr>
            <p:ph idx="1"/>
          </p:nvPr>
        </p:nvSpPr>
        <p:spPr/>
        <p:txBody>
          <a:bodyPr>
            <a:normAutofit/>
          </a:bodyPr>
          <a:lstStyle/>
          <a:p>
            <a:r>
              <a:rPr lang="en-CA" sz="3600" dirty="0">
                <a:latin typeface="Calibri" panose="020F0502020204030204" pitchFamily="34" charset="0"/>
                <a:ea typeface="Calibri" panose="020F0502020204030204" pitchFamily="34" charset="0"/>
                <a:cs typeface="Calibri" panose="020F0502020204030204" pitchFamily="34" charset="0"/>
              </a:rPr>
              <a:t>Milan </a:t>
            </a:r>
            <a:r>
              <a:rPr lang="en-CA" sz="3600" dirty="0" err="1">
                <a:latin typeface="Calibri" panose="020F0502020204030204" pitchFamily="34" charset="0"/>
                <a:ea typeface="Calibri" panose="020F0502020204030204" pitchFamily="34" charset="0"/>
                <a:cs typeface="Calibri" panose="020F0502020204030204" pitchFamily="34" charset="0"/>
              </a:rPr>
              <a:t>Kiranbhai</a:t>
            </a:r>
            <a:r>
              <a:rPr lang="en-CA" sz="3600" dirty="0">
                <a:latin typeface="Calibri" panose="020F0502020204030204" pitchFamily="34" charset="0"/>
                <a:ea typeface="Calibri" panose="020F0502020204030204" pitchFamily="34" charset="0"/>
                <a:cs typeface="Calibri" panose="020F0502020204030204" pitchFamily="34" charset="0"/>
              </a:rPr>
              <a:t> Patel </a:t>
            </a:r>
          </a:p>
          <a:p>
            <a:r>
              <a:rPr lang="en-CA" sz="3600" dirty="0">
                <a:latin typeface="Calibri" panose="020F0502020204030204" pitchFamily="34" charset="0"/>
                <a:ea typeface="Calibri" panose="020F0502020204030204" pitchFamily="34" charset="0"/>
                <a:cs typeface="Calibri" panose="020F0502020204030204" pitchFamily="34" charset="0"/>
              </a:rPr>
              <a:t>Ritik </a:t>
            </a:r>
            <a:r>
              <a:rPr lang="en-CA" sz="3600" dirty="0" err="1">
                <a:latin typeface="Calibri" panose="020F0502020204030204" pitchFamily="34" charset="0"/>
                <a:ea typeface="Calibri" panose="020F0502020204030204" pitchFamily="34" charset="0"/>
                <a:cs typeface="Calibri" panose="020F0502020204030204" pitchFamily="34" charset="0"/>
              </a:rPr>
              <a:t>Bharatbhai</a:t>
            </a:r>
            <a:r>
              <a:rPr lang="en-CA" sz="3600" dirty="0">
                <a:latin typeface="Calibri" panose="020F0502020204030204" pitchFamily="34" charset="0"/>
                <a:ea typeface="Calibri" panose="020F0502020204030204" pitchFamily="34" charset="0"/>
                <a:cs typeface="Calibri" panose="020F0502020204030204" pitchFamily="34" charset="0"/>
              </a:rPr>
              <a:t> Patel</a:t>
            </a:r>
          </a:p>
          <a:p>
            <a:pPr marL="0" indent="0">
              <a:buNone/>
            </a:pPr>
            <a:endParaRPr lang="en-CA" sz="3600" dirty="0">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12FD2F85-26E5-0575-7E8E-DA5A649C541C}"/>
              </a:ext>
            </a:extLst>
          </p:cNvPr>
          <p:cNvSpPr>
            <a:spLocks noGrp="1"/>
          </p:cNvSpPr>
          <p:nvPr>
            <p:ph type="sldNum" sz="quarter" idx="12"/>
          </p:nvPr>
        </p:nvSpPr>
        <p:spPr/>
        <p:txBody>
          <a:bodyPr/>
          <a:lstStyle/>
          <a:p>
            <a:fld id="{69E57DC2-970A-4B3E-BB1C-7A09969E49DF}" type="slidenum">
              <a:rPr lang="en-US" smtClean="0"/>
              <a:t>2</a:t>
            </a:fld>
            <a:endParaRPr lang="en-US"/>
          </a:p>
        </p:txBody>
      </p:sp>
    </p:spTree>
    <p:extLst>
      <p:ext uri="{BB962C8B-B14F-4D97-AF65-F5344CB8AC3E}">
        <p14:creationId xmlns:p14="http://schemas.microsoft.com/office/powerpoint/2010/main" val="65042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96282C0-351C-48EE-A89D-D662C5DB2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ECF838-93FE-A421-6850-98D1CB0ECBA8}"/>
              </a:ext>
            </a:extLst>
          </p:cNvPr>
          <p:cNvSpPr>
            <a:spLocks noGrp="1"/>
          </p:cNvSpPr>
          <p:nvPr>
            <p:ph type="title"/>
          </p:nvPr>
        </p:nvSpPr>
        <p:spPr>
          <a:xfrm>
            <a:off x="5100824" y="685800"/>
            <a:ext cx="6176776" cy="1485900"/>
          </a:xfrm>
        </p:spPr>
        <p:txBody>
          <a:bodyPr>
            <a:normAutofit/>
          </a:bodyPr>
          <a:lstStyle/>
          <a:p>
            <a:r>
              <a:rPr lang="en-US">
                <a:latin typeface="Calibri" panose="020F0502020204030204" pitchFamily="34" charset="0"/>
                <a:ea typeface="Calibri" panose="020F0502020204030204" pitchFamily="34" charset="0"/>
                <a:cs typeface="Calibri" panose="020F0502020204030204" pitchFamily="34" charset="0"/>
              </a:rPr>
              <a:t>BACKGROUND</a:t>
            </a:r>
            <a:endParaRPr lang="en-CA">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descr="Abstract blurred background of department store">
            <a:extLst>
              <a:ext uri="{FF2B5EF4-FFF2-40B4-BE49-F238E27FC236}">
                <a16:creationId xmlns:a16="http://schemas.microsoft.com/office/drawing/2014/main" id="{CC7F2621-E2F1-4847-E6C1-F87CBDEA2A6B}"/>
              </a:ext>
            </a:extLst>
          </p:cNvPr>
          <p:cNvPicPr>
            <a:picLocks noChangeAspect="1"/>
          </p:cNvPicPr>
          <p:nvPr/>
        </p:nvPicPr>
        <p:blipFill rotWithShape="1">
          <a:blip r:embed="rId2"/>
          <a:srcRect l="23011" r="34482" b="-3"/>
          <a:stretch/>
        </p:blipFill>
        <p:spPr>
          <a:xfrm>
            <a:off x="-1" y="10"/>
            <a:ext cx="4373546" cy="6857990"/>
          </a:xfrm>
          <a:prstGeom prst="rect">
            <a:avLst/>
          </a:prstGeom>
        </p:spPr>
      </p:pic>
      <p:sp>
        <p:nvSpPr>
          <p:cNvPr id="12" name="Rectangle 11">
            <a:extLst>
              <a:ext uri="{FF2B5EF4-FFF2-40B4-BE49-F238E27FC236}">
                <a16:creationId xmlns:a16="http://schemas.microsoft.com/office/drawing/2014/main" id="{1B35EC73-2F87-44A7-B231-91053659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36648594-8426-BC95-C5B6-E3D0A3924D28}"/>
              </a:ext>
            </a:extLst>
          </p:cNvPr>
          <p:cNvSpPr>
            <a:spLocks noGrp="1"/>
          </p:cNvSpPr>
          <p:nvPr>
            <p:ph idx="1"/>
          </p:nvPr>
        </p:nvSpPr>
        <p:spPr>
          <a:xfrm>
            <a:off x="5100824" y="2286000"/>
            <a:ext cx="6176776" cy="3581400"/>
          </a:xfrm>
        </p:spPr>
        <p:txBody>
          <a:bodyPr>
            <a:normAutofit/>
          </a:bodyPr>
          <a:lstStyle/>
          <a:p>
            <a:r>
              <a:rPr lang="en-IN" sz="1900">
                <a:effectLst/>
                <a:latin typeface="Calibri" panose="020F0502020204030204" pitchFamily="34" charset="0"/>
                <a:ea typeface="Calibri" panose="020F0502020204030204" pitchFamily="34" charset="0"/>
                <a:cs typeface="Calibri" panose="020F0502020204030204" pitchFamily="34" charset="0"/>
              </a:rPr>
              <a:t>Because of increasing popularity of online shopping, it is important to understand how consumers are making purchasing decisions and how online retailers can improve their business strategies to attract and retain customers.</a:t>
            </a:r>
          </a:p>
          <a:p>
            <a:pPr>
              <a:spcAft>
                <a:spcPts val="800"/>
              </a:spcAft>
            </a:pPr>
            <a:r>
              <a:rPr lang="en-CA" sz="1900">
                <a:effectLst/>
                <a:latin typeface="Calibri" panose="020F0502020204030204" pitchFamily="34" charset="0"/>
                <a:ea typeface="Calibri" panose="020F0502020204030204" pitchFamily="34" charset="0"/>
                <a:cs typeface="Calibri" panose="020F0502020204030204" pitchFamily="34" charset="0"/>
              </a:rPr>
              <a:t>To remain competitive in the online retail market, businesses must have a solid understanding of their target market and consumer behavior</a:t>
            </a:r>
            <a:r>
              <a:rPr lang="en-CA" sz="1900">
                <a:effectLst/>
                <a:latin typeface="Calibri" panose="020F0502020204030204" pitchFamily="34" charset="0"/>
                <a:ea typeface="Calibri" panose="020F0502020204030204" pitchFamily="34" charset="0"/>
                <a:cs typeface="Times New Roman" panose="02020603050405020304" pitchFamily="18" charset="0"/>
              </a:rPr>
              <a:t>.</a:t>
            </a:r>
          </a:p>
          <a:p>
            <a:r>
              <a:rPr lang="en-CA" sz="1900">
                <a:effectLst/>
                <a:latin typeface="Calibri" panose="020F0502020204030204" pitchFamily="34" charset="0"/>
                <a:ea typeface="Calibri" panose="020F0502020204030204" pitchFamily="34" charset="0"/>
                <a:cs typeface="Times New Roman" panose="02020603050405020304" pitchFamily="18" charset="0"/>
              </a:rPr>
              <a:t>This has led to an increased need for retailers to understand how their customers are making purchasing decisions and what factors influence those decisions.</a:t>
            </a:r>
          </a:p>
          <a:p>
            <a:endParaRPr lang="en-CA" sz="1900"/>
          </a:p>
        </p:txBody>
      </p:sp>
      <p:sp>
        <p:nvSpPr>
          <p:cNvPr id="4" name="Slide Number Placeholder 3">
            <a:extLst>
              <a:ext uri="{FF2B5EF4-FFF2-40B4-BE49-F238E27FC236}">
                <a16:creationId xmlns:a16="http://schemas.microsoft.com/office/drawing/2014/main" id="{7B560F90-65E1-E95B-1A69-5EE0A927DE41}"/>
              </a:ext>
            </a:extLst>
          </p:cNvPr>
          <p:cNvSpPr>
            <a:spLocks noGrp="1"/>
          </p:cNvSpPr>
          <p:nvPr>
            <p:ph type="sldNum" sz="quarter" idx="12"/>
          </p:nvPr>
        </p:nvSpPr>
        <p:spPr>
          <a:xfrm>
            <a:off x="9472736" y="6453386"/>
            <a:ext cx="1596292" cy="404614"/>
          </a:xfrm>
        </p:spPr>
        <p:txBody>
          <a:bodyPr>
            <a:normAutofit/>
          </a:bodyPr>
          <a:lstStyle/>
          <a:p>
            <a:pPr>
              <a:spcAft>
                <a:spcPts val="600"/>
              </a:spcAft>
            </a:pPr>
            <a:fld id="{69E57DC2-970A-4B3E-BB1C-7A09969E49DF}" type="slidenum">
              <a:rPr lang="en-US" smtClean="0"/>
              <a:pPr>
                <a:spcAft>
                  <a:spcPts val="600"/>
                </a:spcAft>
              </a:pPr>
              <a:t>3</a:t>
            </a:fld>
            <a:endParaRPr lang="en-US"/>
          </a:p>
        </p:txBody>
      </p:sp>
    </p:spTree>
    <p:extLst>
      <p:ext uri="{BB962C8B-B14F-4D97-AF65-F5344CB8AC3E}">
        <p14:creationId xmlns:p14="http://schemas.microsoft.com/office/powerpoint/2010/main" val="262329260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7600B-B296-1313-C3F1-3E36D60B9363}"/>
              </a:ext>
            </a:extLst>
          </p:cNvPr>
          <p:cNvSpPr>
            <a:spLocks noGrp="1"/>
          </p:cNvSpPr>
          <p:nvPr>
            <p:ph type="title"/>
          </p:nvPr>
        </p:nvSpPr>
        <p:spPr/>
        <p:txBody>
          <a:bodyPr>
            <a:normAutofit/>
          </a:bodyPr>
          <a:lstStyle/>
          <a:p>
            <a:r>
              <a:rPr lang="en-US" sz="4000"/>
              <a:t>PROBLEM STATEMENT</a:t>
            </a:r>
            <a:endParaRPr lang="en-CA" sz="4000"/>
          </a:p>
        </p:txBody>
      </p:sp>
      <p:sp>
        <p:nvSpPr>
          <p:cNvPr id="3" name="Content Placeholder 2">
            <a:extLst>
              <a:ext uri="{FF2B5EF4-FFF2-40B4-BE49-F238E27FC236}">
                <a16:creationId xmlns:a16="http://schemas.microsoft.com/office/drawing/2014/main" id="{AAD68842-670D-70AD-7D29-6758479B4FBD}"/>
              </a:ext>
            </a:extLst>
          </p:cNvPr>
          <p:cNvSpPr>
            <a:spLocks noGrp="1"/>
          </p:cNvSpPr>
          <p:nvPr>
            <p:ph idx="1"/>
          </p:nvPr>
        </p:nvSpPr>
        <p:spPr>
          <a:xfrm>
            <a:off x="1371600" y="2286000"/>
            <a:ext cx="9601200" cy="4086808"/>
          </a:xfrm>
        </p:spPr>
        <p:txBody>
          <a:bodyPr>
            <a:normAutofit/>
          </a:bodyPr>
          <a:lstStyle/>
          <a:p>
            <a:r>
              <a:rPr lang="en-CA" sz="2400" dirty="0">
                <a:effectLst/>
                <a:latin typeface="Calibri" panose="020F0502020204030204" pitchFamily="34" charset="0"/>
                <a:ea typeface="Calibri" panose="020F0502020204030204" pitchFamily="34" charset="0"/>
                <a:cs typeface="Calibri" panose="020F0502020204030204" pitchFamily="34" charset="0"/>
              </a:rPr>
              <a:t>By conducting a gap analysis, online retailers can gain insights into the areas where they need to focus their efforts to improve their operations and drive growth.</a:t>
            </a:r>
          </a:p>
          <a:p>
            <a:r>
              <a:rPr lang="en-US" sz="2400" dirty="0">
                <a:latin typeface="Calibri" panose="020F0502020204030204" pitchFamily="34" charset="0"/>
                <a:ea typeface="Calibri" panose="020F0502020204030204" pitchFamily="34" charset="0"/>
                <a:cs typeface="Calibri" panose="020F0502020204030204" pitchFamily="34" charset="0"/>
              </a:rPr>
              <a:t>By conducting gap analysis on the Online Retail dataset, online retailers can gain valuable insights into their operations, such as their sales performance, customer behavior, and inventory management.</a:t>
            </a:r>
          </a:p>
          <a:p>
            <a:r>
              <a:rPr lang="en-US" sz="2400" dirty="0">
                <a:latin typeface="Calibri" panose="020F0502020204030204" pitchFamily="34" charset="0"/>
                <a:ea typeface="Calibri" panose="020F0502020204030204" pitchFamily="34" charset="0"/>
                <a:cs typeface="Calibri" panose="020F0502020204030204" pitchFamily="34" charset="0"/>
              </a:rPr>
              <a:t>This information can be used to identify areas where improvements are needed and to develop strategies to bridge those gaps. </a:t>
            </a:r>
            <a:endParaRPr lang="en-CA" sz="2400" dirty="0">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81E3D90C-C734-DA86-80F9-49B534342F3D}"/>
              </a:ext>
            </a:extLst>
          </p:cNvPr>
          <p:cNvSpPr>
            <a:spLocks noGrp="1"/>
          </p:cNvSpPr>
          <p:nvPr>
            <p:ph type="sldNum" sz="quarter" idx="12"/>
          </p:nvPr>
        </p:nvSpPr>
        <p:spPr/>
        <p:txBody>
          <a:bodyPr/>
          <a:lstStyle/>
          <a:p>
            <a:fld id="{69E57DC2-970A-4B3E-BB1C-7A09969E49DF}" type="slidenum">
              <a:rPr lang="en-US" smtClean="0"/>
              <a:t>4</a:t>
            </a:fld>
            <a:endParaRPr lang="en-US"/>
          </a:p>
        </p:txBody>
      </p:sp>
    </p:spTree>
    <p:extLst>
      <p:ext uri="{BB962C8B-B14F-4D97-AF65-F5344CB8AC3E}">
        <p14:creationId xmlns:p14="http://schemas.microsoft.com/office/powerpoint/2010/main" val="2819376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E66CB-FD39-BB5D-BEB5-CB25EDB94EF8}"/>
              </a:ext>
            </a:extLst>
          </p:cNvPr>
          <p:cNvSpPr>
            <a:spLocks noGrp="1"/>
          </p:cNvSpPr>
          <p:nvPr>
            <p:ph idx="1"/>
          </p:nvPr>
        </p:nvSpPr>
        <p:spPr>
          <a:xfrm>
            <a:off x="1371600" y="979716"/>
            <a:ext cx="9601200" cy="5410200"/>
          </a:xfrm>
        </p:spPr>
        <p:txBody>
          <a:bodyPr>
            <a:noAutofit/>
          </a:bodyPr>
          <a:lstStyle/>
          <a:p>
            <a:pPr>
              <a:buFont typeface="Wingdings" panose="05000000000000000000" pitchFamily="2" charset="2"/>
              <a:buChar char="§"/>
            </a:pPr>
            <a:endParaRPr lang="en-IN" sz="2400">
              <a:solidFill>
                <a:srgbClr val="0D0D0D"/>
              </a:solidFill>
              <a:effectLst/>
              <a:ea typeface="Calibri" panose="020F0502020204030204" pitchFamily="34" charset="0"/>
              <a:cs typeface="Times New Roman" panose="02020603050405020304" pitchFamily="18" charset="0"/>
            </a:endParaRPr>
          </a:p>
          <a:p>
            <a:pPr>
              <a:buFont typeface="Wingdings" panose="05000000000000000000" pitchFamily="2" charset="2"/>
              <a:buChar char="§"/>
            </a:pPr>
            <a:r>
              <a:rPr lang="en-CA" sz="2400">
                <a:effectLst/>
                <a:latin typeface="Calibri" panose="020F0502020204030204" pitchFamily="34" charset="0"/>
                <a:ea typeface="Calibri" panose="020F0502020204030204" pitchFamily="34" charset="0"/>
                <a:cs typeface="Calibri" panose="020F0502020204030204" pitchFamily="34" charset="0"/>
              </a:rPr>
              <a:t>To gain insights into the performance of their online retail operations, identify areas for improvement, and make more informed decisions.</a:t>
            </a:r>
          </a:p>
          <a:p>
            <a:pPr>
              <a:buFont typeface="Wingdings" panose="05000000000000000000" pitchFamily="2" charset="2"/>
              <a:buChar char="§"/>
            </a:pPr>
            <a:r>
              <a:rPr lang="en-US" sz="2400">
                <a:latin typeface="Calibri" panose="020F0502020204030204" pitchFamily="34" charset="0"/>
                <a:ea typeface="Calibri" panose="020F0502020204030204" pitchFamily="34" charset="0"/>
                <a:cs typeface="Calibri" panose="020F0502020204030204" pitchFamily="34" charset="0"/>
              </a:rPr>
              <a:t>By gaining insights through gap analysis, online retailers can also better understand trends in their business and the wider market. </a:t>
            </a:r>
            <a:endParaRPr lang="en-CA" sz="2400">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IN" sz="2400">
              <a:solidFill>
                <a:srgbClr val="0D0D0D"/>
              </a:solidFill>
              <a:ea typeface="Calibri" panose="020F0502020204030204" pitchFamily="34" charset="0"/>
              <a:cs typeface="Times New Roman" panose="02020603050405020304" pitchFamily="18" charset="0"/>
            </a:endParaRPr>
          </a:p>
          <a:p>
            <a:pPr>
              <a:buFont typeface="Wingdings" panose="05000000000000000000" pitchFamily="2" charset="2"/>
              <a:buChar char="§"/>
            </a:pPr>
            <a:r>
              <a:rPr lang="en-IN" sz="2400">
                <a:solidFill>
                  <a:srgbClr val="0D0D0D"/>
                </a:solidFill>
                <a:effectLst/>
                <a:ea typeface="Calibri" panose="020F0502020204030204" pitchFamily="34" charset="0"/>
                <a:cs typeface="Times New Roman" panose="02020603050405020304" pitchFamily="18" charset="0"/>
              </a:rPr>
              <a:t>Audience:</a:t>
            </a:r>
          </a:p>
          <a:p>
            <a:pPr>
              <a:buFont typeface="Courier New" panose="02070309020205020404" pitchFamily="49" charset="0"/>
              <a:buChar char="o"/>
            </a:pPr>
            <a:r>
              <a:rPr lang="en-US" sz="2400">
                <a:latin typeface="Calibri" panose="020F0502020204030204" pitchFamily="34" charset="0"/>
                <a:ea typeface="Calibri" panose="020F0502020204030204" pitchFamily="34" charset="0"/>
                <a:cs typeface="Calibri" panose="020F0502020204030204" pitchFamily="34" charset="0"/>
              </a:rPr>
              <a:t>Retailers: </a:t>
            </a:r>
            <a:r>
              <a:rPr lang="en-IN" sz="2400">
                <a:effectLst/>
                <a:latin typeface="Calibri" panose="020F0502020204030204" pitchFamily="34" charset="0"/>
                <a:ea typeface="Calibri" panose="020F0502020204030204" pitchFamily="34" charset="0"/>
                <a:cs typeface="Calibri" panose="020F0502020204030204" pitchFamily="34" charset="0"/>
              </a:rPr>
              <a:t>By analysing the sales data, the retailer can identify trends and opportunities for growth, which can lead to increased sales.</a:t>
            </a:r>
          </a:p>
          <a:p>
            <a:pPr>
              <a:lnSpc>
                <a:spcPct val="107000"/>
              </a:lnSpc>
              <a:spcAft>
                <a:spcPts val="800"/>
              </a:spcAft>
              <a:buFont typeface="Courier New" panose="02070309020205020404" pitchFamily="49" charset="0"/>
              <a:buChar char="o"/>
            </a:pPr>
            <a:r>
              <a:rPr lang="en-US" sz="2400">
                <a:latin typeface="Calibri" panose="020F0502020204030204" pitchFamily="34" charset="0"/>
                <a:ea typeface="Calibri" panose="020F0502020204030204" pitchFamily="34" charset="0"/>
                <a:cs typeface="Calibri" panose="020F0502020204030204" pitchFamily="34" charset="0"/>
              </a:rPr>
              <a:t>Customers:</a:t>
            </a:r>
            <a:r>
              <a:rPr lang="en-CA" sz="2400">
                <a:effectLst/>
                <a:latin typeface="Calibri" panose="020F0502020204030204" pitchFamily="34" charset="0"/>
                <a:ea typeface="Calibri" panose="020F0502020204030204" pitchFamily="34" charset="0"/>
                <a:cs typeface="Calibri" panose="020F0502020204030204" pitchFamily="34" charset="0"/>
              </a:rPr>
              <a:t> Through the analysis, customers can identify popular items, least favorite items, and their corresponding sales figures.</a:t>
            </a:r>
          </a:p>
          <a:p>
            <a:pPr>
              <a:buFont typeface="Courier New" panose="02070309020205020404" pitchFamily="49" charset="0"/>
              <a:buChar char="o"/>
            </a:pPr>
            <a:endParaRPr lang="en-IN" sz="2400">
              <a:solidFill>
                <a:srgbClr val="0D0D0D"/>
              </a:solidFill>
              <a:effectLst/>
              <a:ea typeface="Calibri" panose="020F0502020204030204" pitchFamily="34" charset="0"/>
              <a:cs typeface="Times New Roman" panose="02020603050405020304" pitchFamily="18" charset="0"/>
            </a:endParaRPr>
          </a:p>
          <a:p>
            <a:pPr>
              <a:buFont typeface="Courier New" panose="02070309020205020404" pitchFamily="49" charset="0"/>
              <a:buChar char="o"/>
            </a:pPr>
            <a:endParaRPr lang="en-CA" sz="2400"/>
          </a:p>
        </p:txBody>
      </p:sp>
      <p:sp>
        <p:nvSpPr>
          <p:cNvPr id="4" name="Slide Number Placeholder 3">
            <a:extLst>
              <a:ext uri="{FF2B5EF4-FFF2-40B4-BE49-F238E27FC236}">
                <a16:creationId xmlns:a16="http://schemas.microsoft.com/office/drawing/2014/main" id="{76547DD1-55A7-324A-013A-F3E3B6B1F8D4}"/>
              </a:ext>
            </a:extLst>
          </p:cNvPr>
          <p:cNvSpPr>
            <a:spLocks noGrp="1"/>
          </p:cNvSpPr>
          <p:nvPr>
            <p:ph type="sldNum" sz="quarter" idx="12"/>
          </p:nvPr>
        </p:nvSpPr>
        <p:spPr/>
        <p:txBody>
          <a:bodyPr/>
          <a:lstStyle/>
          <a:p>
            <a:fld id="{69E57DC2-970A-4B3E-BB1C-7A09969E49DF}" type="slidenum">
              <a:rPr lang="en-US" smtClean="0"/>
              <a:t>5</a:t>
            </a:fld>
            <a:endParaRPr lang="en-US"/>
          </a:p>
        </p:txBody>
      </p:sp>
    </p:spTree>
    <p:extLst>
      <p:ext uri="{BB962C8B-B14F-4D97-AF65-F5344CB8AC3E}">
        <p14:creationId xmlns:p14="http://schemas.microsoft.com/office/powerpoint/2010/main" val="3272227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C396E-7728-A108-B52E-A1EB36F08827}"/>
              </a:ext>
            </a:extLst>
          </p:cNvPr>
          <p:cNvSpPr>
            <a:spLocks noGrp="1"/>
          </p:cNvSpPr>
          <p:nvPr>
            <p:ph type="title"/>
          </p:nvPr>
        </p:nvSpPr>
        <p:spPr/>
        <p:txBody>
          <a:bodyPr>
            <a:normAutofit/>
          </a:bodyPr>
          <a:lstStyle/>
          <a:p>
            <a:r>
              <a:rPr lang="en-US">
                <a:latin typeface="Calibri" panose="020F0502020204030204" pitchFamily="34" charset="0"/>
                <a:ea typeface="Calibri" panose="020F0502020204030204" pitchFamily="34" charset="0"/>
                <a:cs typeface="Calibri" panose="020F0502020204030204" pitchFamily="34" charset="0"/>
              </a:rPr>
              <a:t>PROJECT PROPOSAL </a:t>
            </a:r>
            <a:endParaRPr lang="en-CA">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E0E63D5-AB65-DDBD-062D-D3765084B725}"/>
              </a:ext>
            </a:extLst>
          </p:cNvPr>
          <p:cNvSpPr>
            <a:spLocks noGrp="1"/>
          </p:cNvSpPr>
          <p:nvPr>
            <p:ph idx="1"/>
          </p:nvPr>
        </p:nvSpPr>
        <p:spPr>
          <a:xfrm>
            <a:off x="1371600" y="1903439"/>
            <a:ext cx="9601200" cy="3581400"/>
          </a:xfrm>
        </p:spPr>
        <p:txBody>
          <a:bodyPr>
            <a:noAutofit/>
          </a:bodyPr>
          <a:lstStyle/>
          <a:p>
            <a:r>
              <a:rPr lang="en-IN" sz="2400">
                <a:effectLst/>
                <a:latin typeface="Calibri" panose="020F0502020204030204" pitchFamily="34" charset="0"/>
                <a:ea typeface="Calibri" panose="020F0502020204030204" pitchFamily="34" charset="0"/>
                <a:cs typeface="Calibri" panose="020F0502020204030204" pitchFamily="34" charset="0"/>
              </a:rPr>
              <a:t>The online retail dataset can be a valuable resource for businesses and researchers to gain insights into customer behaviour and e-commerce trends, and to develop strategies to improve their operations and drive sales.</a:t>
            </a:r>
          </a:p>
          <a:p>
            <a:pPr>
              <a:lnSpc>
                <a:spcPct val="107000"/>
              </a:lnSpc>
              <a:spcAft>
                <a:spcPts val="800"/>
              </a:spcAft>
            </a:pPr>
            <a:r>
              <a:rPr lang="en-CA" sz="2400">
                <a:effectLst/>
                <a:latin typeface="Calibri" panose="020F0502020204030204" pitchFamily="34" charset="0"/>
                <a:ea typeface="Calibri" panose="020F0502020204030204" pitchFamily="34" charset="0"/>
                <a:cs typeface="Times New Roman" panose="02020603050405020304" pitchFamily="18" charset="0"/>
              </a:rPr>
              <a:t>First, we clean the data from the dataset. For analysis, we remove negative values and unhelpful information from the dataset. Then, we create a descriptive analysis for sales trends and popular products.</a:t>
            </a:r>
          </a:p>
          <a:p>
            <a:pPr>
              <a:lnSpc>
                <a:spcPct val="107000"/>
              </a:lnSpc>
              <a:spcAft>
                <a:spcPts val="800"/>
              </a:spcAft>
            </a:pPr>
            <a:r>
              <a:rPr lang="en-US" sz="2400">
                <a:latin typeface="Calibri" panose="020F0502020204030204" pitchFamily="34" charset="0"/>
                <a:ea typeface="Calibri" panose="020F0502020204030204" pitchFamily="34" charset="0"/>
                <a:cs typeface="Calibri" panose="020F0502020204030204" pitchFamily="34" charset="0"/>
              </a:rPr>
              <a:t>We will help online retailers to better understand their operations, identify areas for improvement, and make informed decisions to optimize their operations and achieve their business goals.</a:t>
            </a:r>
            <a:endParaRPr lang="en-CA" sz="2400">
              <a:effectLst/>
              <a:latin typeface="Calibri" panose="020F0502020204030204" pitchFamily="34" charset="0"/>
              <a:ea typeface="Calibri" panose="020F0502020204030204" pitchFamily="34" charset="0"/>
              <a:cs typeface="Calibri" panose="020F0502020204030204" pitchFamily="34" charset="0"/>
            </a:endParaRPr>
          </a:p>
          <a:p>
            <a:endParaRPr lang="en-CA" sz="2400">
              <a:effectLst/>
              <a:latin typeface="Calibri" panose="020F0502020204030204" pitchFamily="34" charset="0"/>
              <a:ea typeface="Calibri" panose="020F0502020204030204" pitchFamily="34" charset="0"/>
              <a:cs typeface="Calibri" panose="020F0502020204030204" pitchFamily="34" charset="0"/>
            </a:endParaRPr>
          </a:p>
          <a:p>
            <a:endParaRPr lang="en-CA" sz="2400"/>
          </a:p>
        </p:txBody>
      </p:sp>
      <p:sp>
        <p:nvSpPr>
          <p:cNvPr id="4" name="Slide Number Placeholder 3">
            <a:extLst>
              <a:ext uri="{FF2B5EF4-FFF2-40B4-BE49-F238E27FC236}">
                <a16:creationId xmlns:a16="http://schemas.microsoft.com/office/drawing/2014/main" id="{B352E864-A014-4F4B-B556-ADA27DF19EB0}"/>
              </a:ext>
            </a:extLst>
          </p:cNvPr>
          <p:cNvSpPr>
            <a:spLocks noGrp="1"/>
          </p:cNvSpPr>
          <p:nvPr>
            <p:ph type="sldNum" sz="quarter" idx="12"/>
          </p:nvPr>
        </p:nvSpPr>
        <p:spPr/>
        <p:txBody>
          <a:bodyPr/>
          <a:lstStyle/>
          <a:p>
            <a:fld id="{69E57DC2-970A-4B3E-BB1C-7A09969E49DF}" type="slidenum">
              <a:rPr lang="en-US" smtClean="0"/>
              <a:t>6</a:t>
            </a:fld>
            <a:endParaRPr lang="en-US"/>
          </a:p>
        </p:txBody>
      </p:sp>
    </p:spTree>
    <p:extLst>
      <p:ext uri="{BB962C8B-B14F-4D97-AF65-F5344CB8AC3E}">
        <p14:creationId xmlns:p14="http://schemas.microsoft.com/office/powerpoint/2010/main" val="1685285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50EF8B4-F33E-6A19-AA23-753CBA46BA5F}"/>
              </a:ext>
            </a:extLst>
          </p:cNvPr>
          <p:cNvSpPr>
            <a:spLocks noGrp="1"/>
          </p:cNvSpPr>
          <p:nvPr>
            <p:ph type="sldNum" sz="quarter" idx="12"/>
          </p:nvPr>
        </p:nvSpPr>
        <p:spPr/>
        <p:txBody>
          <a:bodyPr/>
          <a:lstStyle/>
          <a:p>
            <a:fld id="{69E57DC2-970A-4B3E-BB1C-7A09969E49DF}" type="slidenum">
              <a:rPr lang="en-US" smtClean="0"/>
              <a:t>7</a:t>
            </a:fld>
            <a:endParaRPr lang="en-US"/>
          </a:p>
        </p:txBody>
      </p:sp>
      <p:sp>
        <p:nvSpPr>
          <p:cNvPr id="6" name="Content Placeholder 2">
            <a:extLst>
              <a:ext uri="{FF2B5EF4-FFF2-40B4-BE49-F238E27FC236}">
                <a16:creationId xmlns:a16="http://schemas.microsoft.com/office/drawing/2014/main" id="{39DDBBA2-669E-67F4-5A4F-C0EB9EC8EF93}"/>
              </a:ext>
            </a:extLst>
          </p:cNvPr>
          <p:cNvSpPr>
            <a:spLocks noGrp="1"/>
          </p:cNvSpPr>
          <p:nvPr>
            <p:ph type="title"/>
          </p:nvPr>
        </p:nvSpPr>
        <p:spPr>
          <a:xfrm>
            <a:off x="2724540" y="2719869"/>
            <a:ext cx="9601200" cy="1485900"/>
          </a:xfrm>
        </p:spPr>
        <p:txBody>
          <a:bodyPr/>
          <a:lstStyle/>
          <a:p>
            <a:r>
              <a:rPr lang="en-US">
                <a:latin typeface="Calibri" panose="020F0502020204030204" pitchFamily="34" charset="0"/>
                <a:ea typeface="Calibri" panose="020F0502020204030204" pitchFamily="34" charset="0"/>
                <a:cs typeface="Calibri" panose="020F0502020204030204" pitchFamily="34" charset="0"/>
              </a:rPr>
              <a:t>ANALYSIS QUESTIONS</a:t>
            </a:r>
            <a:endParaRPr lang="en-CA">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59932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descr="Chart, bar chart&#10;&#10;Description automatically generated">
            <a:extLst>
              <a:ext uri="{FF2B5EF4-FFF2-40B4-BE49-F238E27FC236}">
                <a16:creationId xmlns:a16="http://schemas.microsoft.com/office/drawing/2014/main" id="{A3202AF9-3193-C76F-EAE0-D92DEDDB8B12}"/>
              </a:ext>
            </a:extLst>
          </p:cNvPr>
          <p:cNvPicPr>
            <a:picLocks noChangeAspect="1"/>
          </p:cNvPicPr>
          <p:nvPr/>
        </p:nvPicPr>
        <p:blipFill>
          <a:blip r:embed="rId2"/>
          <a:stretch>
            <a:fillRect/>
          </a:stretch>
        </p:blipFill>
        <p:spPr>
          <a:xfrm>
            <a:off x="1023561" y="1110201"/>
            <a:ext cx="6517065" cy="4317556"/>
          </a:xfrm>
          <a:prstGeom prst="rect">
            <a:avLst/>
          </a:prstGeom>
        </p:spPr>
      </p:pic>
      <p:sp>
        <p:nvSpPr>
          <p:cNvPr id="3" name="Content Placeholder 2">
            <a:extLst>
              <a:ext uri="{FF2B5EF4-FFF2-40B4-BE49-F238E27FC236}">
                <a16:creationId xmlns:a16="http://schemas.microsoft.com/office/drawing/2014/main" id="{5B9FFF80-4A63-90A4-E000-AAF72F4197EB}"/>
              </a:ext>
            </a:extLst>
          </p:cNvPr>
          <p:cNvSpPr>
            <a:spLocks noGrp="1"/>
          </p:cNvSpPr>
          <p:nvPr>
            <p:ph idx="1"/>
          </p:nvPr>
        </p:nvSpPr>
        <p:spPr>
          <a:xfrm>
            <a:off x="7860667" y="2286000"/>
            <a:ext cx="3656419" cy="3581400"/>
          </a:xfrm>
        </p:spPr>
        <p:txBody>
          <a:bodyPr vert="horz" lIns="91440" tIns="45720" rIns="91440" bIns="45720" rtlCol="0" anchor="t">
            <a:normAutofit/>
          </a:bodyPr>
          <a:lstStyle/>
          <a:p>
            <a:pPr marL="0" indent="0">
              <a:buNone/>
            </a:pPr>
            <a:endParaRPr lang="en-CA" b="1" dirty="0"/>
          </a:p>
          <a:p>
            <a:pPr marL="0" indent="0">
              <a:buNone/>
            </a:pPr>
            <a:r>
              <a:rPr lang="en-CA" b="1" dirty="0"/>
              <a:t>1.  </a:t>
            </a:r>
            <a:r>
              <a:rPr lang="en-CA" b="1" dirty="0">
                <a:effectLst/>
                <a:latin typeface="Calibri"/>
                <a:ea typeface="Calibri" panose="020F0502020204030204" pitchFamily="34" charset="0"/>
                <a:cs typeface="Calibri"/>
              </a:rPr>
              <a:t>What is the top-selling product?</a:t>
            </a:r>
          </a:p>
          <a:p>
            <a:pPr marL="0" indent="0">
              <a:buNone/>
            </a:pPr>
            <a:endParaRPr lang="en-CA" b="1" dirty="0"/>
          </a:p>
        </p:txBody>
      </p:sp>
      <p:sp>
        <p:nvSpPr>
          <p:cNvPr id="4" name="Slide Number Placeholder 3">
            <a:extLst>
              <a:ext uri="{FF2B5EF4-FFF2-40B4-BE49-F238E27FC236}">
                <a16:creationId xmlns:a16="http://schemas.microsoft.com/office/drawing/2014/main" id="{E93D8139-874B-C5AD-AE80-DF7F75AF8B01}"/>
              </a:ext>
            </a:extLst>
          </p:cNvPr>
          <p:cNvSpPr>
            <a:spLocks noGrp="1"/>
          </p:cNvSpPr>
          <p:nvPr>
            <p:ph type="sldNum" sz="quarter" idx="12"/>
          </p:nvPr>
        </p:nvSpPr>
        <p:spPr>
          <a:xfrm>
            <a:off x="9472736" y="6453386"/>
            <a:ext cx="1596292" cy="404614"/>
          </a:xfrm>
        </p:spPr>
        <p:txBody>
          <a:bodyPr>
            <a:normAutofit/>
          </a:bodyPr>
          <a:lstStyle/>
          <a:p>
            <a:pPr>
              <a:spcAft>
                <a:spcPts val="600"/>
              </a:spcAft>
            </a:pPr>
            <a:fld id="{69E57DC2-970A-4B3E-BB1C-7A09969E49DF}" type="slidenum">
              <a:rPr lang="en-US" smtClean="0"/>
              <a:pPr>
                <a:spcAft>
                  <a:spcPts val="600"/>
                </a:spcAft>
              </a:pPr>
              <a:t>8</a:t>
            </a:fld>
            <a:endParaRPr lang="en-US"/>
          </a:p>
        </p:txBody>
      </p:sp>
    </p:spTree>
    <p:extLst>
      <p:ext uri="{BB962C8B-B14F-4D97-AF65-F5344CB8AC3E}">
        <p14:creationId xmlns:p14="http://schemas.microsoft.com/office/powerpoint/2010/main" val="2497985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6A4F4-48B9-B7A6-2E47-3120316B955A}"/>
              </a:ext>
            </a:extLst>
          </p:cNvPr>
          <p:cNvSpPr>
            <a:spLocks noGrp="1"/>
          </p:cNvSpPr>
          <p:nvPr>
            <p:ph type="title"/>
          </p:nvPr>
        </p:nvSpPr>
        <p:spPr>
          <a:xfrm>
            <a:off x="718855" y="0"/>
            <a:ext cx="9601200" cy="1485900"/>
          </a:xfrm>
        </p:spPr>
        <p:txBody>
          <a:bodyPr>
            <a:normAutofit/>
          </a:bodyPr>
          <a:lstStyle/>
          <a:p>
            <a:br>
              <a:rPr lang="en-US" sz="4000">
                <a:latin typeface="Calibri" panose="020F0502020204030204" pitchFamily="34" charset="0"/>
                <a:ea typeface="Calibri" panose="020F0502020204030204" pitchFamily="34" charset="0"/>
                <a:cs typeface="Calibri" panose="020F0502020204030204" pitchFamily="34" charset="0"/>
              </a:rPr>
            </a:br>
            <a:r>
              <a:rPr lang="en-US" sz="4000">
                <a:latin typeface="Calibri" panose="020F0502020204030204" pitchFamily="34" charset="0"/>
                <a:ea typeface="Calibri" panose="020F0502020204030204" pitchFamily="34" charset="0"/>
                <a:cs typeface="Calibri" panose="020F0502020204030204" pitchFamily="34" charset="0"/>
              </a:rPr>
              <a:t>DESCRIPTION</a:t>
            </a:r>
            <a:endParaRPr lang="en-CA" sz="400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34B2FFD1-0E5D-73C6-AFD9-C1AA77D7866C}"/>
              </a:ext>
            </a:extLst>
          </p:cNvPr>
          <p:cNvSpPr>
            <a:spLocks noGrp="1"/>
          </p:cNvSpPr>
          <p:nvPr>
            <p:ph idx="1"/>
          </p:nvPr>
        </p:nvSpPr>
        <p:spPr>
          <a:xfrm>
            <a:off x="1106714" y="1824655"/>
            <a:ext cx="10795000" cy="3340100"/>
          </a:xfrm>
        </p:spPr>
        <p:txBody>
          <a:bodyPr vert="horz" lIns="91440" tIns="45720" rIns="91440" bIns="45720" rtlCol="0" anchor="t">
            <a:noAutofit/>
          </a:bodyPr>
          <a:lstStyle/>
          <a:p>
            <a:pPr marL="383540" indent="-383540"/>
            <a:r>
              <a:rPr lang="en-US" sz="2400" b="0" i="0">
                <a:effectLst/>
                <a:latin typeface="Söhne"/>
              </a:rPr>
              <a:t>As per plot, we can see that on the x-axis, we have total quantity sold (in thousand) and on y-axis, we have the products.</a:t>
            </a:r>
            <a:endParaRPr lang="en-US"/>
          </a:p>
          <a:p>
            <a:pPr marL="383540" indent="-383540"/>
            <a:r>
              <a:rPr lang="en-US" sz="2400" b="0" i="0">
                <a:effectLst/>
                <a:latin typeface="Söhne"/>
              </a:rPr>
              <a:t>From the plot we can say that top-selling product is the "Paper Craft, Little Birdie" with 80,995 units sold. The second best-selling product is the "Medium Ceramic Top Storage Jar" with 78,033 units sold.</a:t>
            </a:r>
          </a:p>
          <a:p>
            <a:pPr marL="383540" indent="-383540"/>
            <a:r>
              <a:rPr lang="en-US" sz="2400">
                <a:latin typeface="Söhne"/>
              </a:rPr>
              <a:t> </a:t>
            </a:r>
            <a:r>
              <a:rPr lang="en-US" sz="2400" b="0" i="0">
                <a:effectLst/>
                <a:latin typeface="Söhne"/>
              </a:rPr>
              <a:t>The next three products are the "World War 2 Gliders Asstd Designs," "Jumbo Bag Red </a:t>
            </a:r>
            <a:r>
              <a:rPr lang="en-US" sz="2400" b="0" i="0" err="1">
                <a:effectLst/>
                <a:latin typeface="Söhne"/>
              </a:rPr>
              <a:t>Retrospot</a:t>
            </a:r>
            <a:r>
              <a:rPr lang="en-US" sz="2400" b="0" i="0">
                <a:effectLst/>
                <a:latin typeface="Söhne"/>
              </a:rPr>
              <a:t>," and "White Hanging Heart T-Light Holder," with sales figures of 55,047, 48,478, and 37,895 units, respectively.</a:t>
            </a:r>
            <a:endParaRPr lang="en-CA" sz="2400"/>
          </a:p>
        </p:txBody>
      </p:sp>
      <p:sp>
        <p:nvSpPr>
          <p:cNvPr id="4" name="Slide Number Placeholder 3">
            <a:extLst>
              <a:ext uri="{FF2B5EF4-FFF2-40B4-BE49-F238E27FC236}">
                <a16:creationId xmlns:a16="http://schemas.microsoft.com/office/drawing/2014/main" id="{FFE3C7B6-09E2-BBA5-0521-35800E52B441}"/>
              </a:ext>
            </a:extLst>
          </p:cNvPr>
          <p:cNvSpPr>
            <a:spLocks noGrp="1"/>
          </p:cNvSpPr>
          <p:nvPr>
            <p:ph type="sldNum" sz="quarter" idx="12"/>
          </p:nvPr>
        </p:nvSpPr>
        <p:spPr/>
        <p:txBody>
          <a:bodyPr/>
          <a:lstStyle/>
          <a:p>
            <a:fld id="{69E57DC2-970A-4B3E-BB1C-7A09969E49DF}" type="slidenum">
              <a:rPr lang="en-US" smtClean="0"/>
              <a:t>9</a:t>
            </a:fld>
            <a:endParaRPr lang="en-US"/>
          </a:p>
        </p:txBody>
      </p:sp>
    </p:spTree>
    <p:extLst>
      <p:ext uri="{BB962C8B-B14F-4D97-AF65-F5344CB8AC3E}">
        <p14:creationId xmlns:p14="http://schemas.microsoft.com/office/powerpoint/2010/main" val="133251627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71af3243-3dd4-4a8d-8c0d-dd76da1f02a5"/>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Crop design</Template>
  <TotalTime>32</TotalTime>
  <Words>944</Words>
  <Application>Microsoft Office PowerPoint</Application>
  <PresentationFormat>Widescreen</PresentationFormat>
  <Paragraphs>76</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Calibri</vt:lpstr>
      <vt:lpstr>Courier New</vt:lpstr>
      <vt:lpstr>Franklin Gothic Book</vt:lpstr>
      <vt:lpstr>Söhne</vt:lpstr>
      <vt:lpstr>Wingdings</vt:lpstr>
      <vt:lpstr>Crop</vt:lpstr>
      <vt:lpstr>       Project name: Online Retail </vt:lpstr>
      <vt:lpstr>TEAM INTRODUCTION </vt:lpstr>
      <vt:lpstr>BACKGROUND</vt:lpstr>
      <vt:lpstr>PROBLEM STATEMENT</vt:lpstr>
      <vt:lpstr>PowerPoint Presentation</vt:lpstr>
      <vt:lpstr>PROJECT PROPOSAL </vt:lpstr>
      <vt:lpstr>ANALYSIS QUESTIONS</vt:lpstr>
      <vt:lpstr>PowerPoint Presentation</vt:lpstr>
      <vt:lpstr> DESCRIPTION</vt:lpstr>
      <vt:lpstr>PowerPoint Presentation</vt:lpstr>
      <vt:lpstr> DESCRIPTION</vt:lpstr>
      <vt:lpstr>PowerPoint Presentation</vt:lpstr>
      <vt:lpstr> DESCRIPTION</vt:lpstr>
      <vt:lpstr>PowerPoint Presentation</vt:lpstr>
      <vt:lpstr> DESCRIPTION</vt:lpstr>
      <vt:lpstr>DATASET DESCRIPTION</vt:lpstr>
      <vt:lpstr>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Project name: Online Retail </dc:title>
  <dc:creator>milan patel</dc:creator>
  <cp:lastModifiedBy>milan patel</cp:lastModifiedBy>
  <cp:revision>1</cp:revision>
  <dcterms:created xsi:type="dcterms:W3CDTF">2023-04-09T03:44:49Z</dcterms:created>
  <dcterms:modified xsi:type="dcterms:W3CDTF">2023-04-14T01:21:38Z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